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6" r:id="rId2"/>
  </p:sldIdLst>
  <p:sldSz cx="7559675" cy="10691813"/>
  <p:notesSz cx="7102475" cy="10231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D5999"/>
    <a:srgbClr val="32BF72"/>
    <a:srgbClr val="00B050"/>
    <a:srgbClr val="99FF99"/>
    <a:srgbClr val="AACC09"/>
    <a:srgbClr val="C8A063"/>
    <a:srgbClr val="FACD6A"/>
    <a:srgbClr val="80D28A"/>
    <a:srgbClr val="9FE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>
        <p:scale>
          <a:sx n="150" d="100"/>
          <a:sy n="150" d="100"/>
        </p:scale>
        <p:origin x="562" y="-3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34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34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99920F6-365E-4C5F-AA32-64237B633883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1279525"/>
            <a:ext cx="243840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3879"/>
            <a:ext cx="5681980" cy="402862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8091"/>
            <a:ext cx="3077739" cy="51334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8091"/>
            <a:ext cx="3077739" cy="51334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1CF9C9F-659C-4443-A58E-519639F6F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7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テキスト プレースホルダー 70"/>
          <p:cNvSpPr>
            <a:spLocks noGrp="1"/>
          </p:cNvSpPr>
          <p:nvPr>
            <p:ph type="body" sz="quarter" idx="10" hasCustomPrompt="1"/>
          </p:nvPr>
        </p:nvSpPr>
        <p:spPr>
          <a:xfrm>
            <a:off x="4708524" y="199869"/>
            <a:ext cx="2632075" cy="32911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zh-CN" dirty="0"/>
              <a:t>20XX</a:t>
            </a:r>
            <a:r>
              <a:rPr kumimoji="1" lang="zh-CN" altLang="en-US" dirty="0"/>
              <a:t>年 春号　〇月～〇月</a:t>
            </a:r>
            <a:endParaRPr kumimoji="1" lang="ja-JP" altLang="en-US" dirty="0"/>
          </a:p>
        </p:txBody>
      </p:sp>
      <p:sp>
        <p:nvSpPr>
          <p:cNvPr id="72" name="テキスト プレースホルダー 70"/>
          <p:cNvSpPr>
            <a:spLocks noGrp="1"/>
          </p:cNvSpPr>
          <p:nvPr>
            <p:ph type="body" sz="quarter" idx="11" hasCustomPrompt="1"/>
          </p:nvPr>
        </p:nvSpPr>
        <p:spPr>
          <a:xfrm rot="21104793">
            <a:off x="5588278" y="1023743"/>
            <a:ext cx="641272" cy="64021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入会費年会費</a:t>
            </a:r>
          </a:p>
        </p:txBody>
      </p:sp>
      <p:sp>
        <p:nvSpPr>
          <p:cNvPr id="73" name="テキスト プレースホルダー 70"/>
          <p:cNvSpPr>
            <a:spLocks noGrp="1"/>
          </p:cNvSpPr>
          <p:nvPr>
            <p:ph type="body" sz="quarter" idx="12" hasCustomPrompt="1"/>
          </p:nvPr>
        </p:nvSpPr>
        <p:spPr>
          <a:xfrm rot="21078415">
            <a:off x="6229899" y="905785"/>
            <a:ext cx="1120574" cy="6402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無料</a:t>
            </a:r>
            <a:r>
              <a:rPr kumimoji="1" lang="en-US" altLang="ja-JP" dirty="0"/>
              <a:t>!</a:t>
            </a:r>
            <a:endParaRPr kumimoji="1" lang="ja-JP" altLang="en-US" dirty="0"/>
          </a:p>
        </p:txBody>
      </p:sp>
      <p:sp>
        <p:nvSpPr>
          <p:cNvPr id="75" name="テキスト プレースホルダー 74"/>
          <p:cNvSpPr>
            <a:spLocks noGrp="1"/>
          </p:cNvSpPr>
          <p:nvPr>
            <p:ph type="body" sz="quarter" idx="13" hasCustomPrompt="1"/>
          </p:nvPr>
        </p:nvSpPr>
        <p:spPr>
          <a:xfrm>
            <a:off x="546893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76" name="テキスト プレースホルダー 74"/>
          <p:cNvSpPr>
            <a:spLocks noGrp="1"/>
          </p:cNvSpPr>
          <p:nvPr>
            <p:ph type="body" sz="quarter" idx="14" hasCustomPrompt="1"/>
          </p:nvPr>
        </p:nvSpPr>
        <p:spPr>
          <a:xfrm>
            <a:off x="4207668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80" name="テキスト プレースホルダー 79"/>
          <p:cNvSpPr>
            <a:spLocks noGrp="1"/>
          </p:cNvSpPr>
          <p:nvPr>
            <p:ph type="body" sz="quarter" idx="15" hasCustomPrompt="1"/>
          </p:nvPr>
        </p:nvSpPr>
        <p:spPr>
          <a:xfrm>
            <a:off x="17097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1" name="テキスト プレースホルダー 79"/>
          <p:cNvSpPr>
            <a:spLocks noGrp="1"/>
          </p:cNvSpPr>
          <p:nvPr>
            <p:ph type="body" sz="quarter" idx="16" hasCustomPrompt="1"/>
          </p:nvPr>
        </p:nvSpPr>
        <p:spPr>
          <a:xfrm>
            <a:off x="17097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4" name="図プレースホルダー 83"/>
          <p:cNvSpPr>
            <a:spLocks noGrp="1"/>
          </p:cNvSpPr>
          <p:nvPr>
            <p:ph type="pic" sz="quarter" idx="17" hasCustomPrompt="1"/>
          </p:nvPr>
        </p:nvSpPr>
        <p:spPr>
          <a:xfrm>
            <a:off x="3143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5" name="テキスト プレースホルダー 79"/>
          <p:cNvSpPr>
            <a:spLocks noGrp="1"/>
          </p:cNvSpPr>
          <p:nvPr>
            <p:ph type="body" sz="quarter" idx="18" hasCustomPrompt="1"/>
          </p:nvPr>
        </p:nvSpPr>
        <p:spPr>
          <a:xfrm>
            <a:off x="53673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6" name="テキスト プレースホルダー 79"/>
          <p:cNvSpPr>
            <a:spLocks noGrp="1"/>
          </p:cNvSpPr>
          <p:nvPr>
            <p:ph type="body" sz="quarter" idx="19" hasCustomPrompt="1"/>
          </p:nvPr>
        </p:nvSpPr>
        <p:spPr>
          <a:xfrm>
            <a:off x="53673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7" name="図プレースホルダー 86"/>
          <p:cNvSpPr>
            <a:spLocks noGrp="1"/>
          </p:cNvSpPr>
          <p:nvPr>
            <p:ph type="pic" sz="quarter" idx="20" hasCustomPrompt="1"/>
          </p:nvPr>
        </p:nvSpPr>
        <p:spPr>
          <a:xfrm>
            <a:off x="39719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2" name="テキスト プレースホルダー 74"/>
          <p:cNvSpPr>
            <a:spLocks noGrp="1"/>
          </p:cNvSpPr>
          <p:nvPr>
            <p:ph type="body" sz="quarter" idx="21" hasCustomPrompt="1"/>
          </p:nvPr>
        </p:nvSpPr>
        <p:spPr>
          <a:xfrm>
            <a:off x="546893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13" name="テキスト プレースホルダー 74"/>
          <p:cNvSpPr>
            <a:spLocks noGrp="1"/>
          </p:cNvSpPr>
          <p:nvPr>
            <p:ph type="body" sz="quarter" idx="22" hasCustomPrompt="1"/>
          </p:nvPr>
        </p:nvSpPr>
        <p:spPr>
          <a:xfrm>
            <a:off x="4207668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14" name="テキスト プレースホルダー 79"/>
          <p:cNvSpPr>
            <a:spLocks noGrp="1"/>
          </p:cNvSpPr>
          <p:nvPr>
            <p:ph type="body" sz="quarter" idx="23" hasCustomPrompt="1"/>
          </p:nvPr>
        </p:nvSpPr>
        <p:spPr>
          <a:xfrm>
            <a:off x="17097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5" name="テキスト プレースホルダー 79"/>
          <p:cNvSpPr>
            <a:spLocks noGrp="1"/>
          </p:cNvSpPr>
          <p:nvPr>
            <p:ph type="body" sz="quarter" idx="24" hasCustomPrompt="1"/>
          </p:nvPr>
        </p:nvSpPr>
        <p:spPr>
          <a:xfrm>
            <a:off x="17097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16" name="図プレースホルダー 115"/>
          <p:cNvSpPr>
            <a:spLocks noGrp="1"/>
          </p:cNvSpPr>
          <p:nvPr>
            <p:ph type="pic" sz="quarter" idx="25" hasCustomPrompt="1"/>
          </p:nvPr>
        </p:nvSpPr>
        <p:spPr>
          <a:xfrm>
            <a:off x="3143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7" name="テキスト プレースホルダー 79"/>
          <p:cNvSpPr>
            <a:spLocks noGrp="1"/>
          </p:cNvSpPr>
          <p:nvPr>
            <p:ph type="body" sz="quarter" idx="26" hasCustomPrompt="1"/>
          </p:nvPr>
        </p:nvSpPr>
        <p:spPr>
          <a:xfrm>
            <a:off x="53673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79"/>
          <p:cNvSpPr>
            <a:spLocks noGrp="1"/>
          </p:cNvSpPr>
          <p:nvPr>
            <p:ph type="body" sz="quarter" idx="27" hasCustomPrompt="1"/>
          </p:nvPr>
        </p:nvSpPr>
        <p:spPr>
          <a:xfrm>
            <a:off x="53673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19" name="図プレースホルダー 118"/>
          <p:cNvSpPr>
            <a:spLocks noGrp="1"/>
          </p:cNvSpPr>
          <p:nvPr>
            <p:ph type="pic" sz="quarter" idx="28" hasCustomPrompt="1"/>
          </p:nvPr>
        </p:nvSpPr>
        <p:spPr>
          <a:xfrm>
            <a:off x="39719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8" name="テキスト プレースホルダー 74"/>
          <p:cNvSpPr>
            <a:spLocks noGrp="1"/>
          </p:cNvSpPr>
          <p:nvPr>
            <p:ph type="body" sz="quarter" idx="29" hasCustomPrompt="1"/>
          </p:nvPr>
        </p:nvSpPr>
        <p:spPr>
          <a:xfrm>
            <a:off x="546893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29" name="テキスト プレースホルダー 74"/>
          <p:cNvSpPr>
            <a:spLocks noGrp="1"/>
          </p:cNvSpPr>
          <p:nvPr>
            <p:ph type="body" sz="quarter" idx="30" hasCustomPrompt="1"/>
          </p:nvPr>
        </p:nvSpPr>
        <p:spPr>
          <a:xfrm>
            <a:off x="4207668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30" name="テキスト プレースホルダー 79"/>
          <p:cNvSpPr>
            <a:spLocks noGrp="1"/>
          </p:cNvSpPr>
          <p:nvPr>
            <p:ph type="body" sz="quarter" idx="31" hasCustomPrompt="1"/>
          </p:nvPr>
        </p:nvSpPr>
        <p:spPr>
          <a:xfrm>
            <a:off x="17097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1" name="テキスト プレースホルダー 79"/>
          <p:cNvSpPr>
            <a:spLocks noGrp="1"/>
          </p:cNvSpPr>
          <p:nvPr>
            <p:ph type="body" sz="quarter" idx="32" hasCustomPrompt="1"/>
          </p:nvPr>
        </p:nvSpPr>
        <p:spPr>
          <a:xfrm>
            <a:off x="17097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32" name="図プレースホルダー 131"/>
          <p:cNvSpPr>
            <a:spLocks noGrp="1"/>
          </p:cNvSpPr>
          <p:nvPr>
            <p:ph type="pic" sz="quarter" idx="33" hasCustomPrompt="1"/>
          </p:nvPr>
        </p:nvSpPr>
        <p:spPr>
          <a:xfrm>
            <a:off x="3143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3" name="テキスト プレースホルダー 79"/>
          <p:cNvSpPr>
            <a:spLocks noGrp="1"/>
          </p:cNvSpPr>
          <p:nvPr>
            <p:ph type="body" sz="quarter" idx="34" hasCustomPrompt="1"/>
          </p:nvPr>
        </p:nvSpPr>
        <p:spPr>
          <a:xfrm>
            <a:off x="53673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4" name="テキスト プレースホルダー 79"/>
          <p:cNvSpPr>
            <a:spLocks noGrp="1"/>
          </p:cNvSpPr>
          <p:nvPr>
            <p:ph type="body" sz="quarter" idx="35" hasCustomPrompt="1"/>
          </p:nvPr>
        </p:nvSpPr>
        <p:spPr>
          <a:xfrm>
            <a:off x="53673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36" hasCustomPrompt="1"/>
          </p:nvPr>
        </p:nvSpPr>
        <p:spPr>
          <a:xfrm>
            <a:off x="39719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44" name="テキスト プレースホルダー 74"/>
          <p:cNvSpPr>
            <a:spLocks noGrp="1"/>
          </p:cNvSpPr>
          <p:nvPr>
            <p:ph type="body" sz="quarter" idx="37" hasCustomPrompt="1"/>
          </p:nvPr>
        </p:nvSpPr>
        <p:spPr>
          <a:xfrm>
            <a:off x="546893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45" name="テキスト プレースホルダー 74"/>
          <p:cNvSpPr>
            <a:spLocks noGrp="1"/>
          </p:cNvSpPr>
          <p:nvPr>
            <p:ph type="body" sz="quarter" idx="38" hasCustomPrompt="1"/>
          </p:nvPr>
        </p:nvSpPr>
        <p:spPr>
          <a:xfrm>
            <a:off x="4207668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46" name="テキスト プレースホルダー 79"/>
          <p:cNvSpPr>
            <a:spLocks noGrp="1"/>
          </p:cNvSpPr>
          <p:nvPr>
            <p:ph type="body" sz="quarter" idx="39" hasCustomPrompt="1"/>
          </p:nvPr>
        </p:nvSpPr>
        <p:spPr>
          <a:xfrm>
            <a:off x="17097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47" name="テキスト プレースホルダー 79"/>
          <p:cNvSpPr>
            <a:spLocks noGrp="1"/>
          </p:cNvSpPr>
          <p:nvPr>
            <p:ph type="body" sz="quarter" idx="40" hasCustomPrompt="1"/>
          </p:nvPr>
        </p:nvSpPr>
        <p:spPr>
          <a:xfrm>
            <a:off x="17097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48" name="図プレースホルダー 147"/>
          <p:cNvSpPr>
            <a:spLocks noGrp="1"/>
          </p:cNvSpPr>
          <p:nvPr>
            <p:ph type="pic" sz="quarter" idx="41" hasCustomPrompt="1"/>
          </p:nvPr>
        </p:nvSpPr>
        <p:spPr>
          <a:xfrm>
            <a:off x="3143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49" name="テキスト プレースホルダー 79"/>
          <p:cNvSpPr>
            <a:spLocks noGrp="1"/>
          </p:cNvSpPr>
          <p:nvPr>
            <p:ph type="body" sz="quarter" idx="42" hasCustomPrompt="1"/>
          </p:nvPr>
        </p:nvSpPr>
        <p:spPr>
          <a:xfrm>
            <a:off x="53673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50" name="テキスト プレースホルダー 79"/>
          <p:cNvSpPr>
            <a:spLocks noGrp="1"/>
          </p:cNvSpPr>
          <p:nvPr>
            <p:ph type="body" sz="quarter" idx="43" hasCustomPrompt="1"/>
          </p:nvPr>
        </p:nvSpPr>
        <p:spPr>
          <a:xfrm>
            <a:off x="53673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51" name="図プレースホルダー 150"/>
          <p:cNvSpPr>
            <a:spLocks noGrp="1"/>
          </p:cNvSpPr>
          <p:nvPr>
            <p:ph type="pic" sz="quarter" idx="44" hasCustomPrompt="1"/>
          </p:nvPr>
        </p:nvSpPr>
        <p:spPr>
          <a:xfrm>
            <a:off x="39719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52" name="テキスト プレースホルダー 74"/>
          <p:cNvSpPr>
            <a:spLocks noGrp="1"/>
          </p:cNvSpPr>
          <p:nvPr>
            <p:ph type="body" sz="quarter" idx="45" hasCustomPrompt="1"/>
          </p:nvPr>
        </p:nvSpPr>
        <p:spPr>
          <a:xfrm>
            <a:off x="172714" y="9666869"/>
            <a:ext cx="412228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〇〇〇〇文化センター</a:t>
            </a:r>
          </a:p>
        </p:txBody>
      </p:sp>
      <p:sp>
        <p:nvSpPr>
          <p:cNvPr id="153" name="テキスト プレースホルダー 74"/>
          <p:cNvSpPr>
            <a:spLocks noGrp="1"/>
          </p:cNvSpPr>
          <p:nvPr>
            <p:ph type="body" sz="quarter" idx="46" hasCustomPrompt="1"/>
          </p:nvPr>
        </p:nvSpPr>
        <p:spPr>
          <a:xfrm>
            <a:off x="4294997" y="9666869"/>
            <a:ext cx="313450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154" name="テキスト プレースホルダー 74"/>
          <p:cNvSpPr>
            <a:spLocks noGrp="1"/>
          </p:cNvSpPr>
          <p:nvPr>
            <p:ph type="body" sz="quarter" idx="47" hasCustomPrompt="1"/>
          </p:nvPr>
        </p:nvSpPr>
        <p:spPr>
          <a:xfrm>
            <a:off x="172715" y="10117629"/>
            <a:ext cx="2357126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</a:t>
            </a:r>
            <a:r>
              <a:rPr kumimoji="1" lang="en-US" altLang="ja-JP" dirty="0"/>
              <a:t>XXX-XXXX</a:t>
            </a:r>
            <a:r>
              <a:rPr kumimoji="1" lang="ja-JP" altLang="en-US" dirty="0"/>
              <a:t>　</a:t>
            </a:r>
          </a:p>
        </p:txBody>
      </p:sp>
      <p:sp>
        <p:nvSpPr>
          <p:cNvPr id="155" name="テキスト プレースホルダー 74"/>
          <p:cNvSpPr>
            <a:spLocks noGrp="1"/>
          </p:cNvSpPr>
          <p:nvPr>
            <p:ph type="body" sz="quarter" idx="48" hasCustomPrompt="1"/>
          </p:nvPr>
        </p:nvSpPr>
        <p:spPr>
          <a:xfrm>
            <a:off x="2626107" y="10117629"/>
            <a:ext cx="2387854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zh-TW" altLang="en-US" dirty="0"/>
              <a:t>受付時間</a:t>
            </a:r>
            <a:r>
              <a:rPr kumimoji="1" lang="ja-JP" altLang="en-US" dirty="0"/>
              <a:t>　</a:t>
            </a:r>
            <a:r>
              <a:rPr kumimoji="1" lang="en-US" altLang="ja-JP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r>
              <a:rPr kumimoji="1" lang="zh-TW" altLang="en-US" dirty="0"/>
              <a:t>～</a:t>
            </a:r>
            <a:r>
              <a:rPr kumimoji="1" lang="en-US" altLang="zh-TW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endParaRPr kumimoji="1" lang="ja-JP" altLang="en-US" dirty="0"/>
          </a:p>
        </p:txBody>
      </p:sp>
      <p:sp>
        <p:nvSpPr>
          <p:cNvPr id="156" name="テキスト プレースホルダー 74"/>
          <p:cNvSpPr>
            <a:spLocks noGrp="1"/>
          </p:cNvSpPr>
          <p:nvPr>
            <p:ph type="body" sz="quarter" idx="49" hasCustomPrompt="1"/>
          </p:nvPr>
        </p:nvSpPr>
        <p:spPr>
          <a:xfrm>
            <a:off x="5075950" y="10117629"/>
            <a:ext cx="2392463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157" name="テキスト プレースホルダー 74"/>
          <p:cNvSpPr>
            <a:spLocks noGrp="1"/>
          </p:cNvSpPr>
          <p:nvPr>
            <p:ph type="body" sz="quarter" idx="50" hasCustomPrompt="1"/>
          </p:nvPr>
        </p:nvSpPr>
        <p:spPr>
          <a:xfrm>
            <a:off x="172714" y="10384329"/>
            <a:ext cx="7256785" cy="258379"/>
          </a:xfrm>
        </p:spPr>
        <p:txBody>
          <a:bodyPr>
            <a:noAutofit/>
          </a:bodyPr>
          <a:lstStyle>
            <a:lvl1pPr marL="0" indent="0">
              <a:buNone/>
              <a:defRPr sz="800" b="0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ここに注意事項などを入れましょう。ここに注意事項などを入れましょう。ここに注意事項などを入れましょう。ここに注意事項などを入れましょう。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41023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プレースホルダー 74"/>
          <p:cNvSpPr>
            <a:spLocks noGrp="1"/>
          </p:cNvSpPr>
          <p:nvPr userDrawn="1">
            <p:ph type="body" sz="quarter" idx="45" hasCustomPrompt="1"/>
          </p:nvPr>
        </p:nvSpPr>
        <p:spPr>
          <a:xfrm>
            <a:off x="172714" y="9495614"/>
            <a:ext cx="4806157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〇〇〇〇文化センター</a:t>
            </a:r>
          </a:p>
        </p:txBody>
      </p:sp>
      <p:sp>
        <p:nvSpPr>
          <p:cNvPr id="57" name="テキスト プレースホルダー 74"/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4294997" y="9492130"/>
            <a:ext cx="3134503" cy="663829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58" name="テキスト プレースホルダー 74"/>
          <p:cNvSpPr>
            <a:spLocks noGrp="1"/>
          </p:cNvSpPr>
          <p:nvPr userDrawn="1">
            <p:ph type="body" sz="quarter" idx="47" hasCustomPrompt="1"/>
          </p:nvPr>
        </p:nvSpPr>
        <p:spPr>
          <a:xfrm>
            <a:off x="172715" y="10013049"/>
            <a:ext cx="2357126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</a:t>
            </a:r>
            <a:r>
              <a:rPr kumimoji="1" lang="en-US" altLang="ja-JP" dirty="0"/>
              <a:t>XXX-XXXX</a:t>
            </a:r>
            <a:r>
              <a:rPr kumimoji="1" lang="ja-JP" altLang="en-US" dirty="0"/>
              <a:t>　</a:t>
            </a:r>
          </a:p>
        </p:txBody>
      </p:sp>
      <p:sp>
        <p:nvSpPr>
          <p:cNvPr id="59" name="テキスト プレースホルダー 74"/>
          <p:cNvSpPr>
            <a:spLocks noGrp="1"/>
          </p:cNvSpPr>
          <p:nvPr userDrawn="1">
            <p:ph type="body" sz="quarter" idx="48" hasCustomPrompt="1"/>
          </p:nvPr>
        </p:nvSpPr>
        <p:spPr>
          <a:xfrm>
            <a:off x="2626107" y="10013049"/>
            <a:ext cx="2387854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zh-TW" altLang="en-US" dirty="0"/>
              <a:t>受付時間</a:t>
            </a:r>
            <a:r>
              <a:rPr kumimoji="1" lang="ja-JP" altLang="en-US" dirty="0"/>
              <a:t>　</a:t>
            </a:r>
            <a:r>
              <a:rPr kumimoji="1" lang="en-US" altLang="ja-JP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r>
              <a:rPr kumimoji="1" lang="zh-TW" altLang="en-US" dirty="0"/>
              <a:t>～</a:t>
            </a:r>
            <a:r>
              <a:rPr kumimoji="1" lang="en-US" altLang="zh-TW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endParaRPr kumimoji="1" lang="ja-JP" altLang="en-US" dirty="0"/>
          </a:p>
        </p:txBody>
      </p:sp>
      <p:sp>
        <p:nvSpPr>
          <p:cNvPr id="60" name="テキスト プレースホルダー 74"/>
          <p:cNvSpPr>
            <a:spLocks noGrp="1"/>
          </p:cNvSpPr>
          <p:nvPr userDrawn="1">
            <p:ph type="body" sz="quarter" idx="49" hasCustomPrompt="1"/>
          </p:nvPr>
        </p:nvSpPr>
        <p:spPr>
          <a:xfrm>
            <a:off x="5075950" y="10013049"/>
            <a:ext cx="2392463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61" name="テキスト プレースホルダー 74"/>
          <p:cNvSpPr>
            <a:spLocks noGrp="1"/>
          </p:cNvSpPr>
          <p:nvPr userDrawn="1">
            <p:ph type="body" sz="quarter" idx="50" hasCustomPrompt="1"/>
          </p:nvPr>
        </p:nvSpPr>
        <p:spPr>
          <a:xfrm>
            <a:off x="172714" y="10279749"/>
            <a:ext cx="7256785" cy="258379"/>
          </a:xfrm>
        </p:spPr>
        <p:txBody>
          <a:bodyPr>
            <a:noAutofit/>
          </a:bodyPr>
          <a:lstStyle>
            <a:lvl1pPr marL="0" indent="0">
              <a:buNone/>
              <a:defRPr sz="800" b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ここに注意事項などを入れましょう。ここに注意事項などを入れましょう。ここに注意事項などを入れましょう。ここに注意事項などを入れましょう。</a:t>
            </a:r>
          </a:p>
        </p:txBody>
      </p:sp>
      <p:sp>
        <p:nvSpPr>
          <p:cNvPr id="71" name="テキスト プレースホルダー 74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34607" y="21828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72" name="テキスト プレースホルダー 79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757271" y="26054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73" name="テキスト プレースホルダー 79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757271" y="36323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74" name="図プレースホルダー 83"/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361860" y="26050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4" name="テキスト プレースホルダー 163"/>
          <p:cNvSpPr>
            <a:spLocks noGrp="1"/>
          </p:cNvSpPr>
          <p:nvPr>
            <p:ph type="body" sz="quarter" idx="74" hasCustomPrompt="1"/>
          </p:nvPr>
        </p:nvSpPr>
        <p:spPr>
          <a:xfrm>
            <a:off x="66900" y="1432223"/>
            <a:ext cx="7468412" cy="441833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spc="300">
                <a:latin typeface="HGｺﾞｼｯｸM" panose="020B0609000000000000" pitchFamily="49" charset="-128"/>
                <a:ea typeface="HGｺﾞｼｯｸM" panose="020B0609000000000000" pitchFamily="49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ここにキャッチコピーを入れましょう。ここにコピーを入れましょう。</a:t>
            </a:r>
          </a:p>
        </p:txBody>
      </p:sp>
      <p:sp>
        <p:nvSpPr>
          <p:cNvPr id="241" name="テキスト プレースホルダー 74"/>
          <p:cNvSpPr>
            <a:spLocks noGrp="1"/>
          </p:cNvSpPr>
          <p:nvPr>
            <p:ph type="body" sz="quarter" idx="75" hasCustomPrompt="1"/>
          </p:nvPr>
        </p:nvSpPr>
        <p:spPr>
          <a:xfrm>
            <a:off x="4441407" y="21828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242" name="テキスト プレースホルダー 79"/>
          <p:cNvSpPr>
            <a:spLocks noGrp="1"/>
          </p:cNvSpPr>
          <p:nvPr>
            <p:ph type="body" sz="quarter" idx="76" hasCustomPrompt="1"/>
          </p:nvPr>
        </p:nvSpPr>
        <p:spPr>
          <a:xfrm>
            <a:off x="5364071" y="26054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43" name="テキスト プレースホルダー 79"/>
          <p:cNvSpPr>
            <a:spLocks noGrp="1"/>
          </p:cNvSpPr>
          <p:nvPr>
            <p:ph type="body" sz="quarter" idx="77" hasCustomPrompt="1"/>
          </p:nvPr>
        </p:nvSpPr>
        <p:spPr>
          <a:xfrm>
            <a:off x="5364071" y="36323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244" name="図プレースホルダー 83"/>
          <p:cNvSpPr>
            <a:spLocks noGrp="1"/>
          </p:cNvSpPr>
          <p:nvPr>
            <p:ph type="pic" sz="quarter" idx="78" hasCustomPrompt="1"/>
          </p:nvPr>
        </p:nvSpPr>
        <p:spPr>
          <a:xfrm>
            <a:off x="3968660" y="26050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286" name="テキスト プレースホルダー 74"/>
          <p:cNvSpPr>
            <a:spLocks noGrp="1"/>
          </p:cNvSpPr>
          <p:nvPr>
            <p:ph type="body" sz="quarter" idx="79" hasCustomPrompt="1"/>
          </p:nvPr>
        </p:nvSpPr>
        <p:spPr>
          <a:xfrm>
            <a:off x="834607" y="45704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287" name="テキスト プレースホルダー 79"/>
          <p:cNvSpPr>
            <a:spLocks noGrp="1"/>
          </p:cNvSpPr>
          <p:nvPr>
            <p:ph type="body" sz="quarter" idx="80" hasCustomPrompt="1"/>
          </p:nvPr>
        </p:nvSpPr>
        <p:spPr>
          <a:xfrm>
            <a:off x="1757271" y="49930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88" name="テキスト プレースホルダー 79"/>
          <p:cNvSpPr>
            <a:spLocks noGrp="1"/>
          </p:cNvSpPr>
          <p:nvPr>
            <p:ph type="body" sz="quarter" idx="81" hasCustomPrompt="1"/>
          </p:nvPr>
        </p:nvSpPr>
        <p:spPr>
          <a:xfrm>
            <a:off x="1757271" y="60199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289" name="図プレースホルダー 83"/>
          <p:cNvSpPr>
            <a:spLocks noGrp="1"/>
          </p:cNvSpPr>
          <p:nvPr>
            <p:ph type="pic" sz="quarter" idx="82" hasCustomPrompt="1"/>
          </p:nvPr>
        </p:nvSpPr>
        <p:spPr>
          <a:xfrm>
            <a:off x="361860" y="49926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295" name="テキスト プレースホルダー 74"/>
          <p:cNvSpPr>
            <a:spLocks noGrp="1"/>
          </p:cNvSpPr>
          <p:nvPr>
            <p:ph type="body" sz="quarter" idx="83" hasCustomPrompt="1"/>
          </p:nvPr>
        </p:nvSpPr>
        <p:spPr>
          <a:xfrm>
            <a:off x="4441407" y="45704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296" name="テキスト プレースホルダー 79"/>
          <p:cNvSpPr>
            <a:spLocks noGrp="1"/>
          </p:cNvSpPr>
          <p:nvPr>
            <p:ph type="body" sz="quarter" idx="84" hasCustomPrompt="1"/>
          </p:nvPr>
        </p:nvSpPr>
        <p:spPr>
          <a:xfrm>
            <a:off x="5364071" y="49930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97" name="テキスト プレースホルダー 79"/>
          <p:cNvSpPr>
            <a:spLocks noGrp="1"/>
          </p:cNvSpPr>
          <p:nvPr>
            <p:ph type="body" sz="quarter" idx="85" hasCustomPrompt="1"/>
          </p:nvPr>
        </p:nvSpPr>
        <p:spPr>
          <a:xfrm>
            <a:off x="5364071" y="60199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298" name="図プレースホルダー 83"/>
          <p:cNvSpPr>
            <a:spLocks noGrp="1"/>
          </p:cNvSpPr>
          <p:nvPr>
            <p:ph type="pic" sz="quarter" idx="86" hasCustomPrompt="1"/>
          </p:nvPr>
        </p:nvSpPr>
        <p:spPr>
          <a:xfrm>
            <a:off x="3968660" y="49926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04" name="テキスト プレースホルダー 74"/>
          <p:cNvSpPr>
            <a:spLocks noGrp="1"/>
          </p:cNvSpPr>
          <p:nvPr>
            <p:ph type="body" sz="quarter" idx="87" hasCustomPrompt="1"/>
          </p:nvPr>
        </p:nvSpPr>
        <p:spPr>
          <a:xfrm>
            <a:off x="834607" y="69580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305" name="テキスト プレースホルダー 79"/>
          <p:cNvSpPr>
            <a:spLocks noGrp="1"/>
          </p:cNvSpPr>
          <p:nvPr>
            <p:ph type="body" sz="quarter" idx="88" hasCustomPrompt="1"/>
          </p:nvPr>
        </p:nvSpPr>
        <p:spPr>
          <a:xfrm>
            <a:off x="1757271" y="73806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306" name="テキスト プレースホルダー 79"/>
          <p:cNvSpPr>
            <a:spLocks noGrp="1"/>
          </p:cNvSpPr>
          <p:nvPr>
            <p:ph type="body" sz="quarter" idx="89" hasCustomPrompt="1"/>
          </p:nvPr>
        </p:nvSpPr>
        <p:spPr>
          <a:xfrm>
            <a:off x="1757271" y="84075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307" name="図プレースホルダー 83"/>
          <p:cNvSpPr>
            <a:spLocks noGrp="1"/>
          </p:cNvSpPr>
          <p:nvPr>
            <p:ph type="pic" sz="quarter" idx="90" hasCustomPrompt="1"/>
          </p:nvPr>
        </p:nvSpPr>
        <p:spPr>
          <a:xfrm>
            <a:off x="361860" y="73802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13" name="テキスト プレースホルダー 74"/>
          <p:cNvSpPr>
            <a:spLocks noGrp="1"/>
          </p:cNvSpPr>
          <p:nvPr>
            <p:ph type="body" sz="quarter" idx="91" hasCustomPrompt="1"/>
          </p:nvPr>
        </p:nvSpPr>
        <p:spPr>
          <a:xfrm>
            <a:off x="4441407" y="69580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コース名を入れましょう</a:t>
            </a:r>
          </a:p>
        </p:txBody>
      </p:sp>
      <p:sp>
        <p:nvSpPr>
          <p:cNvPr id="314" name="テキスト プレースホルダー 79"/>
          <p:cNvSpPr>
            <a:spLocks noGrp="1"/>
          </p:cNvSpPr>
          <p:nvPr>
            <p:ph type="body" sz="quarter" idx="92" hasCustomPrompt="1"/>
          </p:nvPr>
        </p:nvSpPr>
        <p:spPr>
          <a:xfrm>
            <a:off x="5364071" y="73806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315" name="テキスト プレースホルダー 79"/>
          <p:cNvSpPr>
            <a:spLocks noGrp="1"/>
          </p:cNvSpPr>
          <p:nvPr>
            <p:ph type="body" sz="quarter" idx="93" hasCustomPrompt="1"/>
          </p:nvPr>
        </p:nvSpPr>
        <p:spPr>
          <a:xfrm>
            <a:off x="5364071" y="84075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316" name="図プレースホルダー 83"/>
          <p:cNvSpPr>
            <a:spLocks noGrp="1"/>
          </p:cNvSpPr>
          <p:nvPr>
            <p:ph type="pic" sz="quarter" idx="94" hasCustomPrompt="1"/>
          </p:nvPr>
        </p:nvSpPr>
        <p:spPr>
          <a:xfrm>
            <a:off x="3968660" y="73802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26" name="テキスト プレースホルダー 325"/>
          <p:cNvSpPr>
            <a:spLocks noGrp="1"/>
          </p:cNvSpPr>
          <p:nvPr>
            <p:ph type="body" sz="quarter" idx="95" hasCustomPrompt="1"/>
          </p:nvPr>
        </p:nvSpPr>
        <p:spPr>
          <a:xfrm>
            <a:off x="4894708" y="152083"/>
            <a:ext cx="2294406" cy="361091"/>
          </a:xfrm>
        </p:spPr>
        <p:txBody>
          <a:bodyPr>
            <a:prstTxWarp prst="textWave1">
              <a:avLst/>
            </a:prstTxWarp>
            <a:noAutofit/>
          </a:bodyPr>
          <a:lstStyle>
            <a:lvl1pPr marL="0" indent="0">
              <a:buNone/>
              <a:defRPr sz="1600" b="1" u="sng" spc="3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ja-JP" dirty="0"/>
              <a:t>20XX.Spring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3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4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49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80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2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257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374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35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5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1F9C-C4F4-4260-990F-0A104FED5414}" type="datetimeFigureOut">
              <a:rPr kumimoji="1" lang="ja-JP" altLang="en-US" smtClean="0"/>
              <a:t>2021/8/20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80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svg"/><Relationship Id="rId7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/>
          <p:cNvGrpSpPr/>
          <p:nvPr/>
        </p:nvGrpSpPr>
        <p:grpSpPr>
          <a:xfrm>
            <a:off x="-1587" y="0"/>
            <a:ext cx="7559675" cy="10706099"/>
            <a:chOff x="-1587" y="0"/>
            <a:chExt cx="7559675" cy="10706100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-1587" y="0"/>
              <a:ext cx="7559675" cy="10693400"/>
            </a:xfrm>
            <a:prstGeom prst="rect">
              <a:avLst/>
            </a:prstGeom>
            <a:solidFill>
              <a:srgbClr val="D7EC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grpSp>
          <p:nvGrpSpPr>
            <p:cNvPr id="39" name="グループ化 38"/>
            <p:cNvGrpSpPr/>
            <p:nvPr userDrawn="1"/>
          </p:nvGrpSpPr>
          <p:grpSpPr>
            <a:xfrm>
              <a:off x="261938" y="12700"/>
              <a:ext cx="7004050" cy="10693400"/>
              <a:chOff x="261938" y="12700"/>
              <a:chExt cx="7004050" cy="10693400"/>
            </a:xfrm>
            <a:solidFill>
              <a:srgbClr val="E5F3D9"/>
            </a:solidFill>
          </p:grpSpPr>
          <p:sp>
            <p:nvSpPr>
              <p:cNvPr id="40" name="Rectangle 6"/>
              <p:cNvSpPr>
                <a:spLocks noChangeArrowheads="1"/>
              </p:cNvSpPr>
              <p:nvPr/>
            </p:nvSpPr>
            <p:spPr bwMode="auto">
              <a:xfrm>
                <a:off x="26193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1" name="Rectangle 7"/>
              <p:cNvSpPr>
                <a:spLocks noChangeArrowheads="1"/>
              </p:cNvSpPr>
              <p:nvPr/>
            </p:nvSpPr>
            <p:spPr bwMode="auto">
              <a:xfrm>
                <a:off x="82391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2" name="Rectangle 8"/>
              <p:cNvSpPr>
                <a:spLocks noChangeArrowheads="1"/>
              </p:cNvSpPr>
              <p:nvPr/>
            </p:nvSpPr>
            <p:spPr bwMode="auto">
              <a:xfrm>
                <a:off x="138588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auto">
              <a:xfrm>
                <a:off x="195103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4" name="Rectangle 10"/>
              <p:cNvSpPr>
                <a:spLocks noChangeArrowheads="1"/>
              </p:cNvSpPr>
              <p:nvPr/>
            </p:nvSpPr>
            <p:spPr bwMode="auto">
              <a:xfrm>
                <a:off x="251301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5" name="Rectangle 11"/>
              <p:cNvSpPr>
                <a:spLocks noChangeArrowheads="1"/>
              </p:cNvSpPr>
              <p:nvPr/>
            </p:nvSpPr>
            <p:spPr bwMode="auto">
              <a:xfrm>
                <a:off x="3074988" y="12700"/>
                <a:ext cx="250825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6" name="Rectangle 12"/>
              <p:cNvSpPr>
                <a:spLocks noChangeArrowheads="1"/>
              </p:cNvSpPr>
              <p:nvPr/>
            </p:nvSpPr>
            <p:spPr bwMode="auto">
              <a:xfrm>
                <a:off x="364013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7" name="Rectangle 13"/>
              <p:cNvSpPr>
                <a:spLocks noChangeArrowheads="1"/>
              </p:cNvSpPr>
              <p:nvPr/>
            </p:nvSpPr>
            <p:spPr bwMode="auto">
              <a:xfrm>
                <a:off x="420211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8" name="Rectangle 14"/>
              <p:cNvSpPr>
                <a:spLocks noChangeArrowheads="1"/>
              </p:cNvSpPr>
              <p:nvPr/>
            </p:nvSpPr>
            <p:spPr bwMode="auto">
              <a:xfrm>
                <a:off x="476726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49" name="Rectangle 15"/>
              <p:cNvSpPr>
                <a:spLocks noChangeArrowheads="1"/>
              </p:cNvSpPr>
              <p:nvPr/>
            </p:nvSpPr>
            <p:spPr bwMode="auto">
              <a:xfrm>
                <a:off x="532923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50" name="Rectangle 16"/>
              <p:cNvSpPr>
                <a:spLocks noChangeArrowheads="1"/>
              </p:cNvSpPr>
              <p:nvPr/>
            </p:nvSpPr>
            <p:spPr bwMode="auto">
              <a:xfrm>
                <a:off x="589121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51" name="Rectangle 17"/>
              <p:cNvSpPr>
                <a:spLocks noChangeArrowheads="1"/>
              </p:cNvSpPr>
              <p:nvPr/>
            </p:nvSpPr>
            <p:spPr bwMode="auto">
              <a:xfrm>
                <a:off x="6456363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52" name="Rectangle 18"/>
              <p:cNvSpPr>
                <a:spLocks noChangeArrowheads="1"/>
              </p:cNvSpPr>
              <p:nvPr/>
            </p:nvSpPr>
            <p:spPr bwMode="auto">
              <a:xfrm>
                <a:off x="7018338" y="12700"/>
                <a:ext cx="247650" cy="10693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</p:grpSp>
      </p:grpSp>
      <p:sp>
        <p:nvSpPr>
          <p:cNvPr id="87" name="Freeform 5"/>
          <p:cNvSpPr>
            <a:spLocks/>
          </p:cNvSpPr>
          <p:nvPr/>
        </p:nvSpPr>
        <p:spPr bwMode="auto">
          <a:xfrm>
            <a:off x="0" y="-4763"/>
            <a:ext cx="7559675" cy="1841900"/>
          </a:xfrm>
          <a:custGeom>
            <a:avLst/>
            <a:gdLst>
              <a:gd name="T0" fmla="*/ 4762 w 4762"/>
              <a:gd name="T1" fmla="*/ 1114 h 1138"/>
              <a:gd name="T2" fmla="*/ 4704 w 4762"/>
              <a:gd name="T3" fmla="*/ 1134 h 1138"/>
              <a:gd name="T4" fmla="*/ 4530 w 4762"/>
              <a:gd name="T5" fmla="*/ 1136 h 1138"/>
              <a:gd name="T6" fmla="*/ 4448 w 4762"/>
              <a:gd name="T7" fmla="*/ 1122 h 1138"/>
              <a:gd name="T8" fmla="*/ 4394 w 4762"/>
              <a:gd name="T9" fmla="*/ 1120 h 1138"/>
              <a:gd name="T10" fmla="*/ 4316 w 4762"/>
              <a:gd name="T11" fmla="*/ 1136 h 1138"/>
              <a:gd name="T12" fmla="*/ 4240 w 4762"/>
              <a:gd name="T13" fmla="*/ 1132 h 1138"/>
              <a:gd name="T14" fmla="*/ 4146 w 4762"/>
              <a:gd name="T15" fmla="*/ 1128 h 1138"/>
              <a:gd name="T16" fmla="*/ 4064 w 4762"/>
              <a:gd name="T17" fmla="*/ 1124 h 1138"/>
              <a:gd name="T18" fmla="*/ 3948 w 4762"/>
              <a:gd name="T19" fmla="*/ 1136 h 1138"/>
              <a:gd name="T20" fmla="*/ 3832 w 4762"/>
              <a:gd name="T21" fmla="*/ 1138 h 1138"/>
              <a:gd name="T22" fmla="*/ 3752 w 4762"/>
              <a:gd name="T23" fmla="*/ 1122 h 1138"/>
              <a:gd name="T24" fmla="*/ 3698 w 4762"/>
              <a:gd name="T25" fmla="*/ 1118 h 1138"/>
              <a:gd name="T26" fmla="*/ 3620 w 4762"/>
              <a:gd name="T27" fmla="*/ 1134 h 1138"/>
              <a:gd name="T28" fmla="*/ 3542 w 4762"/>
              <a:gd name="T29" fmla="*/ 1132 h 1138"/>
              <a:gd name="T30" fmla="*/ 3450 w 4762"/>
              <a:gd name="T31" fmla="*/ 1128 h 1138"/>
              <a:gd name="T32" fmla="*/ 3368 w 4762"/>
              <a:gd name="T33" fmla="*/ 1122 h 1138"/>
              <a:gd name="T34" fmla="*/ 3252 w 4762"/>
              <a:gd name="T35" fmla="*/ 1116 h 1138"/>
              <a:gd name="T36" fmla="*/ 3170 w 4762"/>
              <a:gd name="T37" fmla="*/ 1120 h 1138"/>
              <a:gd name="T38" fmla="*/ 3078 w 4762"/>
              <a:gd name="T39" fmla="*/ 1126 h 1138"/>
              <a:gd name="T40" fmla="*/ 2986 w 4762"/>
              <a:gd name="T41" fmla="*/ 1130 h 1138"/>
              <a:gd name="T42" fmla="*/ 2904 w 4762"/>
              <a:gd name="T43" fmla="*/ 1138 h 1138"/>
              <a:gd name="T44" fmla="*/ 2846 w 4762"/>
              <a:gd name="T45" fmla="*/ 1124 h 1138"/>
              <a:gd name="T46" fmla="*/ 2788 w 4762"/>
              <a:gd name="T47" fmla="*/ 1110 h 1138"/>
              <a:gd name="T48" fmla="*/ 2706 w 4762"/>
              <a:gd name="T49" fmla="*/ 1116 h 1138"/>
              <a:gd name="T50" fmla="*/ 2556 w 4762"/>
              <a:gd name="T51" fmla="*/ 1118 h 1138"/>
              <a:gd name="T52" fmla="*/ 2474 w 4762"/>
              <a:gd name="T53" fmla="*/ 1136 h 1138"/>
              <a:gd name="T54" fmla="*/ 2404 w 4762"/>
              <a:gd name="T55" fmla="*/ 1138 h 1138"/>
              <a:gd name="T56" fmla="*/ 2324 w 4762"/>
              <a:gd name="T57" fmla="*/ 1132 h 1138"/>
              <a:gd name="T58" fmla="*/ 2208 w 4762"/>
              <a:gd name="T59" fmla="*/ 1126 h 1138"/>
              <a:gd name="T60" fmla="*/ 2126 w 4762"/>
              <a:gd name="T61" fmla="*/ 1118 h 1138"/>
              <a:gd name="T62" fmla="*/ 2034 w 4762"/>
              <a:gd name="T63" fmla="*/ 1118 h 1138"/>
              <a:gd name="T64" fmla="*/ 1916 w 4762"/>
              <a:gd name="T65" fmla="*/ 1120 h 1138"/>
              <a:gd name="T66" fmla="*/ 1742 w 4762"/>
              <a:gd name="T67" fmla="*/ 1116 h 1138"/>
              <a:gd name="T68" fmla="*/ 1592 w 4762"/>
              <a:gd name="T69" fmla="*/ 1118 h 1138"/>
              <a:gd name="T70" fmla="*/ 1510 w 4762"/>
              <a:gd name="T71" fmla="*/ 1128 h 1138"/>
              <a:gd name="T72" fmla="*/ 1394 w 4762"/>
              <a:gd name="T73" fmla="*/ 1136 h 1138"/>
              <a:gd name="T74" fmla="*/ 1336 w 4762"/>
              <a:gd name="T75" fmla="*/ 1128 h 1138"/>
              <a:gd name="T76" fmla="*/ 1278 w 4762"/>
              <a:gd name="T77" fmla="*/ 1120 h 1138"/>
              <a:gd name="T78" fmla="*/ 1162 w 4762"/>
              <a:gd name="T79" fmla="*/ 1114 h 1138"/>
              <a:gd name="T80" fmla="*/ 1046 w 4762"/>
              <a:gd name="T81" fmla="*/ 1116 h 1138"/>
              <a:gd name="T82" fmla="*/ 988 w 4762"/>
              <a:gd name="T83" fmla="*/ 1126 h 1138"/>
              <a:gd name="T84" fmla="*/ 930 w 4762"/>
              <a:gd name="T85" fmla="*/ 1138 h 1138"/>
              <a:gd name="T86" fmla="*/ 884 w 4762"/>
              <a:gd name="T87" fmla="*/ 1130 h 1138"/>
              <a:gd name="T88" fmla="*/ 834 w 4762"/>
              <a:gd name="T89" fmla="*/ 1114 h 1138"/>
              <a:gd name="T90" fmla="*/ 780 w 4762"/>
              <a:gd name="T91" fmla="*/ 1114 h 1138"/>
              <a:gd name="T92" fmla="*/ 698 w 4762"/>
              <a:gd name="T93" fmla="*/ 1130 h 1138"/>
              <a:gd name="T94" fmla="*/ 640 w 4762"/>
              <a:gd name="T95" fmla="*/ 1120 h 1138"/>
              <a:gd name="T96" fmla="*/ 582 w 4762"/>
              <a:gd name="T97" fmla="*/ 1112 h 1138"/>
              <a:gd name="T98" fmla="*/ 500 w 4762"/>
              <a:gd name="T99" fmla="*/ 1126 h 1138"/>
              <a:gd name="T100" fmla="*/ 430 w 4762"/>
              <a:gd name="T101" fmla="*/ 1128 h 1138"/>
              <a:gd name="T102" fmla="*/ 350 w 4762"/>
              <a:gd name="T103" fmla="*/ 1126 h 1138"/>
              <a:gd name="T104" fmla="*/ 234 w 4762"/>
              <a:gd name="T105" fmla="*/ 1136 h 1138"/>
              <a:gd name="T106" fmla="*/ 176 w 4762"/>
              <a:gd name="T107" fmla="*/ 1130 h 1138"/>
              <a:gd name="T108" fmla="*/ 118 w 4762"/>
              <a:gd name="T109" fmla="*/ 1122 h 1138"/>
              <a:gd name="T110" fmla="*/ 0 w 4762"/>
              <a:gd name="T111" fmla="*/ 112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762" h="1138">
                <a:moveTo>
                  <a:pt x="0" y="1112"/>
                </a:moveTo>
                <a:lnTo>
                  <a:pt x="0" y="0"/>
                </a:lnTo>
                <a:lnTo>
                  <a:pt x="4762" y="0"/>
                </a:lnTo>
                <a:lnTo>
                  <a:pt x="4762" y="1114"/>
                </a:lnTo>
                <a:lnTo>
                  <a:pt x="4762" y="1128"/>
                </a:lnTo>
                <a:lnTo>
                  <a:pt x="4762" y="1134"/>
                </a:lnTo>
                <a:lnTo>
                  <a:pt x="4762" y="1134"/>
                </a:lnTo>
                <a:lnTo>
                  <a:pt x="4704" y="1134"/>
                </a:lnTo>
                <a:lnTo>
                  <a:pt x="4646" y="1136"/>
                </a:lnTo>
                <a:lnTo>
                  <a:pt x="4646" y="1136"/>
                </a:lnTo>
                <a:lnTo>
                  <a:pt x="4530" y="1136"/>
                </a:lnTo>
                <a:lnTo>
                  <a:pt x="4530" y="1136"/>
                </a:lnTo>
                <a:lnTo>
                  <a:pt x="4510" y="1134"/>
                </a:lnTo>
                <a:lnTo>
                  <a:pt x="4494" y="1132"/>
                </a:lnTo>
                <a:lnTo>
                  <a:pt x="4472" y="1128"/>
                </a:lnTo>
                <a:lnTo>
                  <a:pt x="4448" y="1122"/>
                </a:lnTo>
                <a:lnTo>
                  <a:pt x="4432" y="1120"/>
                </a:lnTo>
                <a:lnTo>
                  <a:pt x="4414" y="1118"/>
                </a:lnTo>
                <a:lnTo>
                  <a:pt x="4414" y="1118"/>
                </a:lnTo>
                <a:lnTo>
                  <a:pt x="4394" y="1120"/>
                </a:lnTo>
                <a:lnTo>
                  <a:pt x="4378" y="1122"/>
                </a:lnTo>
                <a:lnTo>
                  <a:pt x="4356" y="1128"/>
                </a:lnTo>
                <a:lnTo>
                  <a:pt x="4332" y="1134"/>
                </a:lnTo>
                <a:lnTo>
                  <a:pt x="4316" y="1136"/>
                </a:lnTo>
                <a:lnTo>
                  <a:pt x="4298" y="1136"/>
                </a:lnTo>
                <a:lnTo>
                  <a:pt x="4298" y="1136"/>
                </a:lnTo>
                <a:lnTo>
                  <a:pt x="4262" y="1136"/>
                </a:lnTo>
                <a:lnTo>
                  <a:pt x="4240" y="1132"/>
                </a:lnTo>
                <a:lnTo>
                  <a:pt x="4216" y="1130"/>
                </a:lnTo>
                <a:lnTo>
                  <a:pt x="4182" y="1128"/>
                </a:lnTo>
                <a:lnTo>
                  <a:pt x="4182" y="1128"/>
                </a:lnTo>
                <a:lnTo>
                  <a:pt x="4146" y="1128"/>
                </a:lnTo>
                <a:lnTo>
                  <a:pt x="4122" y="1126"/>
                </a:lnTo>
                <a:lnTo>
                  <a:pt x="4100" y="1126"/>
                </a:lnTo>
                <a:lnTo>
                  <a:pt x="4064" y="1124"/>
                </a:lnTo>
                <a:lnTo>
                  <a:pt x="4064" y="1124"/>
                </a:lnTo>
                <a:lnTo>
                  <a:pt x="4030" y="1126"/>
                </a:lnTo>
                <a:lnTo>
                  <a:pt x="4006" y="1130"/>
                </a:lnTo>
                <a:lnTo>
                  <a:pt x="3984" y="1134"/>
                </a:lnTo>
                <a:lnTo>
                  <a:pt x="3948" y="1136"/>
                </a:lnTo>
                <a:lnTo>
                  <a:pt x="3948" y="1136"/>
                </a:lnTo>
                <a:lnTo>
                  <a:pt x="3890" y="1138"/>
                </a:lnTo>
                <a:lnTo>
                  <a:pt x="3832" y="1138"/>
                </a:lnTo>
                <a:lnTo>
                  <a:pt x="3832" y="1138"/>
                </a:lnTo>
                <a:lnTo>
                  <a:pt x="3814" y="1138"/>
                </a:lnTo>
                <a:lnTo>
                  <a:pt x="3798" y="1136"/>
                </a:lnTo>
                <a:lnTo>
                  <a:pt x="3774" y="1128"/>
                </a:lnTo>
                <a:lnTo>
                  <a:pt x="3752" y="1122"/>
                </a:lnTo>
                <a:lnTo>
                  <a:pt x="3736" y="1120"/>
                </a:lnTo>
                <a:lnTo>
                  <a:pt x="3716" y="1118"/>
                </a:lnTo>
                <a:lnTo>
                  <a:pt x="3716" y="1118"/>
                </a:lnTo>
                <a:lnTo>
                  <a:pt x="3698" y="1118"/>
                </a:lnTo>
                <a:lnTo>
                  <a:pt x="3682" y="1120"/>
                </a:lnTo>
                <a:lnTo>
                  <a:pt x="3658" y="1126"/>
                </a:lnTo>
                <a:lnTo>
                  <a:pt x="3636" y="1132"/>
                </a:lnTo>
                <a:lnTo>
                  <a:pt x="3620" y="1134"/>
                </a:lnTo>
                <a:lnTo>
                  <a:pt x="3600" y="1134"/>
                </a:lnTo>
                <a:lnTo>
                  <a:pt x="3600" y="1134"/>
                </a:lnTo>
                <a:lnTo>
                  <a:pt x="3566" y="1134"/>
                </a:lnTo>
                <a:lnTo>
                  <a:pt x="3542" y="1132"/>
                </a:lnTo>
                <a:lnTo>
                  <a:pt x="3518" y="1130"/>
                </a:lnTo>
                <a:lnTo>
                  <a:pt x="3484" y="1128"/>
                </a:lnTo>
                <a:lnTo>
                  <a:pt x="3484" y="1128"/>
                </a:lnTo>
                <a:lnTo>
                  <a:pt x="3450" y="1128"/>
                </a:lnTo>
                <a:lnTo>
                  <a:pt x="3426" y="1124"/>
                </a:lnTo>
                <a:lnTo>
                  <a:pt x="3402" y="1122"/>
                </a:lnTo>
                <a:lnTo>
                  <a:pt x="3368" y="1122"/>
                </a:lnTo>
                <a:lnTo>
                  <a:pt x="3368" y="1122"/>
                </a:lnTo>
                <a:lnTo>
                  <a:pt x="3334" y="1120"/>
                </a:lnTo>
                <a:lnTo>
                  <a:pt x="3310" y="1118"/>
                </a:lnTo>
                <a:lnTo>
                  <a:pt x="3286" y="1116"/>
                </a:lnTo>
                <a:lnTo>
                  <a:pt x="3252" y="1116"/>
                </a:lnTo>
                <a:lnTo>
                  <a:pt x="3252" y="1116"/>
                </a:lnTo>
                <a:lnTo>
                  <a:pt x="3218" y="1116"/>
                </a:lnTo>
                <a:lnTo>
                  <a:pt x="3194" y="1118"/>
                </a:lnTo>
                <a:lnTo>
                  <a:pt x="3170" y="1120"/>
                </a:lnTo>
                <a:lnTo>
                  <a:pt x="3136" y="1122"/>
                </a:lnTo>
                <a:lnTo>
                  <a:pt x="3136" y="1122"/>
                </a:lnTo>
                <a:lnTo>
                  <a:pt x="3102" y="1122"/>
                </a:lnTo>
                <a:lnTo>
                  <a:pt x="3078" y="1126"/>
                </a:lnTo>
                <a:lnTo>
                  <a:pt x="3054" y="1128"/>
                </a:lnTo>
                <a:lnTo>
                  <a:pt x="3020" y="1130"/>
                </a:lnTo>
                <a:lnTo>
                  <a:pt x="3020" y="1130"/>
                </a:lnTo>
                <a:lnTo>
                  <a:pt x="2986" y="1130"/>
                </a:lnTo>
                <a:lnTo>
                  <a:pt x="2962" y="1134"/>
                </a:lnTo>
                <a:lnTo>
                  <a:pt x="2938" y="1138"/>
                </a:lnTo>
                <a:lnTo>
                  <a:pt x="2904" y="1138"/>
                </a:lnTo>
                <a:lnTo>
                  <a:pt x="2904" y="1138"/>
                </a:lnTo>
                <a:lnTo>
                  <a:pt x="2884" y="1138"/>
                </a:lnTo>
                <a:lnTo>
                  <a:pt x="2870" y="1134"/>
                </a:lnTo>
                <a:lnTo>
                  <a:pt x="2856" y="1130"/>
                </a:lnTo>
                <a:lnTo>
                  <a:pt x="2846" y="1124"/>
                </a:lnTo>
                <a:lnTo>
                  <a:pt x="2834" y="1120"/>
                </a:lnTo>
                <a:lnTo>
                  <a:pt x="2822" y="1116"/>
                </a:lnTo>
                <a:lnTo>
                  <a:pt x="2808" y="1112"/>
                </a:lnTo>
                <a:lnTo>
                  <a:pt x="2788" y="1110"/>
                </a:lnTo>
                <a:lnTo>
                  <a:pt x="2788" y="1110"/>
                </a:lnTo>
                <a:lnTo>
                  <a:pt x="2754" y="1112"/>
                </a:lnTo>
                <a:lnTo>
                  <a:pt x="2730" y="1114"/>
                </a:lnTo>
                <a:lnTo>
                  <a:pt x="2706" y="1116"/>
                </a:lnTo>
                <a:lnTo>
                  <a:pt x="2672" y="1118"/>
                </a:lnTo>
                <a:lnTo>
                  <a:pt x="2672" y="1118"/>
                </a:lnTo>
                <a:lnTo>
                  <a:pt x="2556" y="1118"/>
                </a:lnTo>
                <a:lnTo>
                  <a:pt x="2556" y="1118"/>
                </a:lnTo>
                <a:lnTo>
                  <a:pt x="2536" y="1118"/>
                </a:lnTo>
                <a:lnTo>
                  <a:pt x="2522" y="1120"/>
                </a:lnTo>
                <a:lnTo>
                  <a:pt x="2498" y="1128"/>
                </a:lnTo>
                <a:lnTo>
                  <a:pt x="2474" y="1136"/>
                </a:lnTo>
                <a:lnTo>
                  <a:pt x="2458" y="1138"/>
                </a:lnTo>
                <a:lnTo>
                  <a:pt x="2440" y="1138"/>
                </a:lnTo>
                <a:lnTo>
                  <a:pt x="2440" y="1138"/>
                </a:lnTo>
                <a:lnTo>
                  <a:pt x="2404" y="1138"/>
                </a:lnTo>
                <a:lnTo>
                  <a:pt x="2382" y="1136"/>
                </a:lnTo>
                <a:lnTo>
                  <a:pt x="2358" y="1134"/>
                </a:lnTo>
                <a:lnTo>
                  <a:pt x="2324" y="1132"/>
                </a:lnTo>
                <a:lnTo>
                  <a:pt x="2324" y="1132"/>
                </a:lnTo>
                <a:lnTo>
                  <a:pt x="2288" y="1132"/>
                </a:lnTo>
                <a:lnTo>
                  <a:pt x="2266" y="1130"/>
                </a:lnTo>
                <a:lnTo>
                  <a:pt x="2242" y="1128"/>
                </a:lnTo>
                <a:lnTo>
                  <a:pt x="2208" y="1126"/>
                </a:lnTo>
                <a:lnTo>
                  <a:pt x="2208" y="1126"/>
                </a:lnTo>
                <a:lnTo>
                  <a:pt x="2172" y="1126"/>
                </a:lnTo>
                <a:lnTo>
                  <a:pt x="2150" y="1122"/>
                </a:lnTo>
                <a:lnTo>
                  <a:pt x="2126" y="1118"/>
                </a:lnTo>
                <a:lnTo>
                  <a:pt x="2092" y="1116"/>
                </a:lnTo>
                <a:lnTo>
                  <a:pt x="2092" y="1116"/>
                </a:lnTo>
                <a:lnTo>
                  <a:pt x="2056" y="1118"/>
                </a:lnTo>
                <a:lnTo>
                  <a:pt x="2034" y="1118"/>
                </a:lnTo>
                <a:lnTo>
                  <a:pt x="2010" y="1120"/>
                </a:lnTo>
                <a:lnTo>
                  <a:pt x="1976" y="1120"/>
                </a:lnTo>
                <a:lnTo>
                  <a:pt x="1976" y="1120"/>
                </a:lnTo>
                <a:lnTo>
                  <a:pt x="1916" y="1120"/>
                </a:lnTo>
                <a:lnTo>
                  <a:pt x="1858" y="1118"/>
                </a:lnTo>
                <a:lnTo>
                  <a:pt x="1858" y="1118"/>
                </a:lnTo>
                <a:lnTo>
                  <a:pt x="1800" y="1116"/>
                </a:lnTo>
                <a:lnTo>
                  <a:pt x="1742" y="1116"/>
                </a:lnTo>
                <a:lnTo>
                  <a:pt x="1742" y="1116"/>
                </a:lnTo>
                <a:lnTo>
                  <a:pt x="1626" y="1116"/>
                </a:lnTo>
                <a:lnTo>
                  <a:pt x="1626" y="1116"/>
                </a:lnTo>
                <a:lnTo>
                  <a:pt x="1592" y="1118"/>
                </a:lnTo>
                <a:lnTo>
                  <a:pt x="1568" y="1122"/>
                </a:lnTo>
                <a:lnTo>
                  <a:pt x="1546" y="1126"/>
                </a:lnTo>
                <a:lnTo>
                  <a:pt x="1510" y="1128"/>
                </a:lnTo>
                <a:lnTo>
                  <a:pt x="1510" y="1128"/>
                </a:lnTo>
                <a:lnTo>
                  <a:pt x="1476" y="1130"/>
                </a:lnTo>
                <a:lnTo>
                  <a:pt x="1452" y="1132"/>
                </a:lnTo>
                <a:lnTo>
                  <a:pt x="1428" y="1136"/>
                </a:lnTo>
                <a:lnTo>
                  <a:pt x="1394" y="1136"/>
                </a:lnTo>
                <a:lnTo>
                  <a:pt x="1394" y="1136"/>
                </a:lnTo>
                <a:lnTo>
                  <a:pt x="1376" y="1136"/>
                </a:lnTo>
                <a:lnTo>
                  <a:pt x="1360" y="1134"/>
                </a:lnTo>
                <a:lnTo>
                  <a:pt x="1336" y="1128"/>
                </a:lnTo>
                <a:lnTo>
                  <a:pt x="1312" y="1122"/>
                </a:lnTo>
                <a:lnTo>
                  <a:pt x="1298" y="1120"/>
                </a:lnTo>
                <a:lnTo>
                  <a:pt x="1278" y="1120"/>
                </a:lnTo>
                <a:lnTo>
                  <a:pt x="1278" y="1120"/>
                </a:lnTo>
                <a:lnTo>
                  <a:pt x="1244" y="1118"/>
                </a:lnTo>
                <a:lnTo>
                  <a:pt x="1220" y="1116"/>
                </a:lnTo>
                <a:lnTo>
                  <a:pt x="1196" y="1114"/>
                </a:lnTo>
                <a:lnTo>
                  <a:pt x="1162" y="1114"/>
                </a:lnTo>
                <a:lnTo>
                  <a:pt x="1162" y="1114"/>
                </a:lnTo>
                <a:lnTo>
                  <a:pt x="1104" y="1114"/>
                </a:lnTo>
                <a:lnTo>
                  <a:pt x="1046" y="1116"/>
                </a:lnTo>
                <a:lnTo>
                  <a:pt x="1046" y="1116"/>
                </a:lnTo>
                <a:lnTo>
                  <a:pt x="1026" y="1116"/>
                </a:lnTo>
                <a:lnTo>
                  <a:pt x="1012" y="1118"/>
                </a:lnTo>
                <a:lnTo>
                  <a:pt x="1000" y="1122"/>
                </a:lnTo>
                <a:lnTo>
                  <a:pt x="988" y="1126"/>
                </a:lnTo>
                <a:lnTo>
                  <a:pt x="976" y="1130"/>
                </a:lnTo>
                <a:lnTo>
                  <a:pt x="964" y="1134"/>
                </a:lnTo>
                <a:lnTo>
                  <a:pt x="950" y="1136"/>
                </a:lnTo>
                <a:lnTo>
                  <a:pt x="930" y="1138"/>
                </a:lnTo>
                <a:lnTo>
                  <a:pt x="930" y="1138"/>
                </a:lnTo>
                <a:lnTo>
                  <a:pt x="910" y="1136"/>
                </a:lnTo>
                <a:lnTo>
                  <a:pt x="896" y="1134"/>
                </a:lnTo>
                <a:lnTo>
                  <a:pt x="884" y="1130"/>
                </a:lnTo>
                <a:lnTo>
                  <a:pt x="872" y="1126"/>
                </a:lnTo>
                <a:lnTo>
                  <a:pt x="860" y="1120"/>
                </a:lnTo>
                <a:lnTo>
                  <a:pt x="848" y="1116"/>
                </a:lnTo>
                <a:lnTo>
                  <a:pt x="834" y="1114"/>
                </a:lnTo>
                <a:lnTo>
                  <a:pt x="814" y="1112"/>
                </a:lnTo>
                <a:lnTo>
                  <a:pt x="814" y="1112"/>
                </a:lnTo>
                <a:lnTo>
                  <a:pt x="794" y="1112"/>
                </a:lnTo>
                <a:lnTo>
                  <a:pt x="780" y="1114"/>
                </a:lnTo>
                <a:lnTo>
                  <a:pt x="756" y="1120"/>
                </a:lnTo>
                <a:lnTo>
                  <a:pt x="732" y="1128"/>
                </a:lnTo>
                <a:lnTo>
                  <a:pt x="718" y="1130"/>
                </a:lnTo>
                <a:lnTo>
                  <a:pt x="698" y="1130"/>
                </a:lnTo>
                <a:lnTo>
                  <a:pt x="698" y="1130"/>
                </a:lnTo>
                <a:lnTo>
                  <a:pt x="678" y="1130"/>
                </a:lnTo>
                <a:lnTo>
                  <a:pt x="664" y="1126"/>
                </a:lnTo>
                <a:lnTo>
                  <a:pt x="640" y="1120"/>
                </a:lnTo>
                <a:lnTo>
                  <a:pt x="616" y="1114"/>
                </a:lnTo>
                <a:lnTo>
                  <a:pt x="600" y="1112"/>
                </a:lnTo>
                <a:lnTo>
                  <a:pt x="582" y="1112"/>
                </a:lnTo>
                <a:lnTo>
                  <a:pt x="582" y="1112"/>
                </a:lnTo>
                <a:lnTo>
                  <a:pt x="562" y="1112"/>
                </a:lnTo>
                <a:lnTo>
                  <a:pt x="548" y="1114"/>
                </a:lnTo>
                <a:lnTo>
                  <a:pt x="524" y="1120"/>
                </a:lnTo>
                <a:lnTo>
                  <a:pt x="500" y="1126"/>
                </a:lnTo>
                <a:lnTo>
                  <a:pt x="484" y="1128"/>
                </a:lnTo>
                <a:lnTo>
                  <a:pt x="466" y="1130"/>
                </a:lnTo>
                <a:lnTo>
                  <a:pt x="466" y="1130"/>
                </a:lnTo>
                <a:lnTo>
                  <a:pt x="430" y="1128"/>
                </a:lnTo>
                <a:lnTo>
                  <a:pt x="408" y="1128"/>
                </a:lnTo>
                <a:lnTo>
                  <a:pt x="384" y="1126"/>
                </a:lnTo>
                <a:lnTo>
                  <a:pt x="350" y="1126"/>
                </a:lnTo>
                <a:lnTo>
                  <a:pt x="350" y="1126"/>
                </a:lnTo>
                <a:lnTo>
                  <a:pt x="314" y="1126"/>
                </a:lnTo>
                <a:lnTo>
                  <a:pt x="292" y="1130"/>
                </a:lnTo>
                <a:lnTo>
                  <a:pt x="268" y="1134"/>
                </a:lnTo>
                <a:lnTo>
                  <a:pt x="234" y="1136"/>
                </a:lnTo>
                <a:lnTo>
                  <a:pt x="234" y="1136"/>
                </a:lnTo>
                <a:lnTo>
                  <a:pt x="214" y="1136"/>
                </a:lnTo>
                <a:lnTo>
                  <a:pt x="198" y="1134"/>
                </a:lnTo>
                <a:lnTo>
                  <a:pt x="176" y="1130"/>
                </a:lnTo>
                <a:lnTo>
                  <a:pt x="152" y="1124"/>
                </a:lnTo>
                <a:lnTo>
                  <a:pt x="136" y="1122"/>
                </a:lnTo>
                <a:lnTo>
                  <a:pt x="118" y="1122"/>
                </a:lnTo>
                <a:lnTo>
                  <a:pt x="118" y="1122"/>
                </a:lnTo>
                <a:lnTo>
                  <a:pt x="82" y="1124"/>
                </a:lnTo>
                <a:lnTo>
                  <a:pt x="58" y="1126"/>
                </a:lnTo>
                <a:lnTo>
                  <a:pt x="34" y="1128"/>
                </a:lnTo>
                <a:lnTo>
                  <a:pt x="0" y="1128"/>
                </a:lnTo>
                <a:lnTo>
                  <a:pt x="0" y="1112"/>
                </a:lnTo>
                <a:close/>
              </a:path>
            </a:pathLst>
          </a:custGeom>
          <a:solidFill>
            <a:srgbClr val="FFFF66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8" name="Freeform 5"/>
          <p:cNvSpPr>
            <a:spLocks/>
          </p:cNvSpPr>
          <p:nvPr/>
        </p:nvSpPr>
        <p:spPr bwMode="auto">
          <a:xfrm>
            <a:off x="4045" y="1"/>
            <a:ext cx="7559675" cy="1392544"/>
          </a:xfrm>
          <a:custGeom>
            <a:avLst/>
            <a:gdLst>
              <a:gd name="T0" fmla="*/ 4762 w 4762"/>
              <a:gd name="T1" fmla="*/ 1114 h 1138"/>
              <a:gd name="T2" fmla="*/ 4704 w 4762"/>
              <a:gd name="T3" fmla="*/ 1134 h 1138"/>
              <a:gd name="T4" fmla="*/ 4530 w 4762"/>
              <a:gd name="T5" fmla="*/ 1136 h 1138"/>
              <a:gd name="T6" fmla="*/ 4448 w 4762"/>
              <a:gd name="T7" fmla="*/ 1122 h 1138"/>
              <a:gd name="T8" fmla="*/ 4394 w 4762"/>
              <a:gd name="T9" fmla="*/ 1120 h 1138"/>
              <a:gd name="T10" fmla="*/ 4316 w 4762"/>
              <a:gd name="T11" fmla="*/ 1136 h 1138"/>
              <a:gd name="T12" fmla="*/ 4240 w 4762"/>
              <a:gd name="T13" fmla="*/ 1132 h 1138"/>
              <a:gd name="T14" fmla="*/ 4146 w 4762"/>
              <a:gd name="T15" fmla="*/ 1128 h 1138"/>
              <a:gd name="T16" fmla="*/ 4064 w 4762"/>
              <a:gd name="T17" fmla="*/ 1124 h 1138"/>
              <a:gd name="T18" fmla="*/ 3948 w 4762"/>
              <a:gd name="T19" fmla="*/ 1136 h 1138"/>
              <a:gd name="T20" fmla="*/ 3832 w 4762"/>
              <a:gd name="T21" fmla="*/ 1138 h 1138"/>
              <a:gd name="T22" fmla="*/ 3752 w 4762"/>
              <a:gd name="T23" fmla="*/ 1122 h 1138"/>
              <a:gd name="T24" fmla="*/ 3698 w 4762"/>
              <a:gd name="T25" fmla="*/ 1118 h 1138"/>
              <a:gd name="T26" fmla="*/ 3620 w 4762"/>
              <a:gd name="T27" fmla="*/ 1134 h 1138"/>
              <a:gd name="T28" fmla="*/ 3542 w 4762"/>
              <a:gd name="T29" fmla="*/ 1132 h 1138"/>
              <a:gd name="T30" fmla="*/ 3450 w 4762"/>
              <a:gd name="T31" fmla="*/ 1128 h 1138"/>
              <a:gd name="T32" fmla="*/ 3368 w 4762"/>
              <a:gd name="T33" fmla="*/ 1122 h 1138"/>
              <a:gd name="T34" fmla="*/ 3252 w 4762"/>
              <a:gd name="T35" fmla="*/ 1116 h 1138"/>
              <a:gd name="T36" fmla="*/ 3170 w 4762"/>
              <a:gd name="T37" fmla="*/ 1120 h 1138"/>
              <a:gd name="T38" fmla="*/ 3078 w 4762"/>
              <a:gd name="T39" fmla="*/ 1126 h 1138"/>
              <a:gd name="T40" fmla="*/ 2986 w 4762"/>
              <a:gd name="T41" fmla="*/ 1130 h 1138"/>
              <a:gd name="T42" fmla="*/ 2904 w 4762"/>
              <a:gd name="T43" fmla="*/ 1138 h 1138"/>
              <a:gd name="T44" fmla="*/ 2846 w 4762"/>
              <a:gd name="T45" fmla="*/ 1124 h 1138"/>
              <a:gd name="T46" fmla="*/ 2788 w 4762"/>
              <a:gd name="T47" fmla="*/ 1110 h 1138"/>
              <a:gd name="T48" fmla="*/ 2706 w 4762"/>
              <a:gd name="T49" fmla="*/ 1116 h 1138"/>
              <a:gd name="T50" fmla="*/ 2556 w 4762"/>
              <a:gd name="T51" fmla="*/ 1118 h 1138"/>
              <a:gd name="T52" fmla="*/ 2474 w 4762"/>
              <a:gd name="T53" fmla="*/ 1136 h 1138"/>
              <a:gd name="T54" fmla="*/ 2404 w 4762"/>
              <a:gd name="T55" fmla="*/ 1138 h 1138"/>
              <a:gd name="T56" fmla="*/ 2324 w 4762"/>
              <a:gd name="T57" fmla="*/ 1132 h 1138"/>
              <a:gd name="T58" fmla="*/ 2208 w 4762"/>
              <a:gd name="T59" fmla="*/ 1126 h 1138"/>
              <a:gd name="T60" fmla="*/ 2126 w 4762"/>
              <a:gd name="T61" fmla="*/ 1118 h 1138"/>
              <a:gd name="T62" fmla="*/ 2034 w 4762"/>
              <a:gd name="T63" fmla="*/ 1118 h 1138"/>
              <a:gd name="T64" fmla="*/ 1916 w 4762"/>
              <a:gd name="T65" fmla="*/ 1120 h 1138"/>
              <a:gd name="T66" fmla="*/ 1742 w 4762"/>
              <a:gd name="T67" fmla="*/ 1116 h 1138"/>
              <a:gd name="T68" fmla="*/ 1592 w 4762"/>
              <a:gd name="T69" fmla="*/ 1118 h 1138"/>
              <a:gd name="T70" fmla="*/ 1510 w 4762"/>
              <a:gd name="T71" fmla="*/ 1128 h 1138"/>
              <a:gd name="T72" fmla="*/ 1394 w 4762"/>
              <a:gd name="T73" fmla="*/ 1136 h 1138"/>
              <a:gd name="T74" fmla="*/ 1336 w 4762"/>
              <a:gd name="T75" fmla="*/ 1128 h 1138"/>
              <a:gd name="T76" fmla="*/ 1278 w 4762"/>
              <a:gd name="T77" fmla="*/ 1120 h 1138"/>
              <a:gd name="T78" fmla="*/ 1162 w 4762"/>
              <a:gd name="T79" fmla="*/ 1114 h 1138"/>
              <a:gd name="T80" fmla="*/ 1046 w 4762"/>
              <a:gd name="T81" fmla="*/ 1116 h 1138"/>
              <a:gd name="T82" fmla="*/ 988 w 4762"/>
              <a:gd name="T83" fmla="*/ 1126 h 1138"/>
              <a:gd name="T84" fmla="*/ 930 w 4762"/>
              <a:gd name="T85" fmla="*/ 1138 h 1138"/>
              <a:gd name="T86" fmla="*/ 884 w 4762"/>
              <a:gd name="T87" fmla="*/ 1130 h 1138"/>
              <a:gd name="T88" fmla="*/ 834 w 4762"/>
              <a:gd name="T89" fmla="*/ 1114 h 1138"/>
              <a:gd name="T90" fmla="*/ 780 w 4762"/>
              <a:gd name="T91" fmla="*/ 1114 h 1138"/>
              <a:gd name="T92" fmla="*/ 698 w 4762"/>
              <a:gd name="T93" fmla="*/ 1130 h 1138"/>
              <a:gd name="T94" fmla="*/ 640 w 4762"/>
              <a:gd name="T95" fmla="*/ 1120 h 1138"/>
              <a:gd name="T96" fmla="*/ 582 w 4762"/>
              <a:gd name="T97" fmla="*/ 1112 h 1138"/>
              <a:gd name="T98" fmla="*/ 500 w 4762"/>
              <a:gd name="T99" fmla="*/ 1126 h 1138"/>
              <a:gd name="T100" fmla="*/ 430 w 4762"/>
              <a:gd name="T101" fmla="*/ 1128 h 1138"/>
              <a:gd name="T102" fmla="*/ 350 w 4762"/>
              <a:gd name="T103" fmla="*/ 1126 h 1138"/>
              <a:gd name="T104" fmla="*/ 234 w 4762"/>
              <a:gd name="T105" fmla="*/ 1136 h 1138"/>
              <a:gd name="T106" fmla="*/ 176 w 4762"/>
              <a:gd name="T107" fmla="*/ 1130 h 1138"/>
              <a:gd name="T108" fmla="*/ 118 w 4762"/>
              <a:gd name="T109" fmla="*/ 1122 h 1138"/>
              <a:gd name="T110" fmla="*/ 0 w 4762"/>
              <a:gd name="T111" fmla="*/ 112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762" h="1138">
                <a:moveTo>
                  <a:pt x="0" y="1112"/>
                </a:moveTo>
                <a:lnTo>
                  <a:pt x="0" y="0"/>
                </a:lnTo>
                <a:lnTo>
                  <a:pt x="4762" y="0"/>
                </a:lnTo>
                <a:lnTo>
                  <a:pt x="4762" y="1114"/>
                </a:lnTo>
                <a:lnTo>
                  <a:pt x="4762" y="1128"/>
                </a:lnTo>
                <a:lnTo>
                  <a:pt x="4762" y="1134"/>
                </a:lnTo>
                <a:lnTo>
                  <a:pt x="4762" y="1134"/>
                </a:lnTo>
                <a:lnTo>
                  <a:pt x="4704" y="1134"/>
                </a:lnTo>
                <a:lnTo>
                  <a:pt x="4646" y="1136"/>
                </a:lnTo>
                <a:lnTo>
                  <a:pt x="4646" y="1136"/>
                </a:lnTo>
                <a:lnTo>
                  <a:pt x="4530" y="1136"/>
                </a:lnTo>
                <a:lnTo>
                  <a:pt x="4530" y="1136"/>
                </a:lnTo>
                <a:lnTo>
                  <a:pt x="4510" y="1134"/>
                </a:lnTo>
                <a:lnTo>
                  <a:pt x="4494" y="1132"/>
                </a:lnTo>
                <a:lnTo>
                  <a:pt x="4472" y="1128"/>
                </a:lnTo>
                <a:lnTo>
                  <a:pt x="4448" y="1122"/>
                </a:lnTo>
                <a:lnTo>
                  <a:pt x="4432" y="1120"/>
                </a:lnTo>
                <a:lnTo>
                  <a:pt x="4414" y="1118"/>
                </a:lnTo>
                <a:lnTo>
                  <a:pt x="4414" y="1118"/>
                </a:lnTo>
                <a:lnTo>
                  <a:pt x="4394" y="1120"/>
                </a:lnTo>
                <a:lnTo>
                  <a:pt x="4378" y="1122"/>
                </a:lnTo>
                <a:lnTo>
                  <a:pt x="4356" y="1128"/>
                </a:lnTo>
                <a:lnTo>
                  <a:pt x="4332" y="1134"/>
                </a:lnTo>
                <a:lnTo>
                  <a:pt x="4316" y="1136"/>
                </a:lnTo>
                <a:lnTo>
                  <a:pt x="4298" y="1136"/>
                </a:lnTo>
                <a:lnTo>
                  <a:pt x="4298" y="1136"/>
                </a:lnTo>
                <a:lnTo>
                  <a:pt x="4262" y="1136"/>
                </a:lnTo>
                <a:lnTo>
                  <a:pt x="4240" y="1132"/>
                </a:lnTo>
                <a:lnTo>
                  <a:pt x="4216" y="1130"/>
                </a:lnTo>
                <a:lnTo>
                  <a:pt x="4182" y="1128"/>
                </a:lnTo>
                <a:lnTo>
                  <a:pt x="4182" y="1128"/>
                </a:lnTo>
                <a:lnTo>
                  <a:pt x="4146" y="1128"/>
                </a:lnTo>
                <a:lnTo>
                  <a:pt x="4122" y="1126"/>
                </a:lnTo>
                <a:lnTo>
                  <a:pt x="4100" y="1126"/>
                </a:lnTo>
                <a:lnTo>
                  <a:pt x="4064" y="1124"/>
                </a:lnTo>
                <a:lnTo>
                  <a:pt x="4064" y="1124"/>
                </a:lnTo>
                <a:lnTo>
                  <a:pt x="4030" y="1126"/>
                </a:lnTo>
                <a:lnTo>
                  <a:pt x="4006" y="1130"/>
                </a:lnTo>
                <a:lnTo>
                  <a:pt x="3984" y="1134"/>
                </a:lnTo>
                <a:lnTo>
                  <a:pt x="3948" y="1136"/>
                </a:lnTo>
                <a:lnTo>
                  <a:pt x="3948" y="1136"/>
                </a:lnTo>
                <a:lnTo>
                  <a:pt x="3890" y="1138"/>
                </a:lnTo>
                <a:lnTo>
                  <a:pt x="3832" y="1138"/>
                </a:lnTo>
                <a:lnTo>
                  <a:pt x="3832" y="1138"/>
                </a:lnTo>
                <a:lnTo>
                  <a:pt x="3814" y="1138"/>
                </a:lnTo>
                <a:lnTo>
                  <a:pt x="3798" y="1136"/>
                </a:lnTo>
                <a:lnTo>
                  <a:pt x="3774" y="1128"/>
                </a:lnTo>
                <a:lnTo>
                  <a:pt x="3752" y="1122"/>
                </a:lnTo>
                <a:lnTo>
                  <a:pt x="3736" y="1120"/>
                </a:lnTo>
                <a:lnTo>
                  <a:pt x="3716" y="1118"/>
                </a:lnTo>
                <a:lnTo>
                  <a:pt x="3716" y="1118"/>
                </a:lnTo>
                <a:lnTo>
                  <a:pt x="3698" y="1118"/>
                </a:lnTo>
                <a:lnTo>
                  <a:pt x="3682" y="1120"/>
                </a:lnTo>
                <a:lnTo>
                  <a:pt x="3658" y="1126"/>
                </a:lnTo>
                <a:lnTo>
                  <a:pt x="3636" y="1132"/>
                </a:lnTo>
                <a:lnTo>
                  <a:pt x="3620" y="1134"/>
                </a:lnTo>
                <a:lnTo>
                  <a:pt x="3600" y="1134"/>
                </a:lnTo>
                <a:lnTo>
                  <a:pt x="3600" y="1134"/>
                </a:lnTo>
                <a:lnTo>
                  <a:pt x="3566" y="1134"/>
                </a:lnTo>
                <a:lnTo>
                  <a:pt x="3542" y="1132"/>
                </a:lnTo>
                <a:lnTo>
                  <a:pt x="3518" y="1130"/>
                </a:lnTo>
                <a:lnTo>
                  <a:pt x="3484" y="1128"/>
                </a:lnTo>
                <a:lnTo>
                  <a:pt x="3484" y="1128"/>
                </a:lnTo>
                <a:lnTo>
                  <a:pt x="3450" y="1128"/>
                </a:lnTo>
                <a:lnTo>
                  <a:pt x="3426" y="1124"/>
                </a:lnTo>
                <a:lnTo>
                  <a:pt x="3402" y="1122"/>
                </a:lnTo>
                <a:lnTo>
                  <a:pt x="3368" y="1122"/>
                </a:lnTo>
                <a:lnTo>
                  <a:pt x="3368" y="1122"/>
                </a:lnTo>
                <a:lnTo>
                  <a:pt x="3334" y="1120"/>
                </a:lnTo>
                <a:lnTo>
                  <a:pt x="3310" y="1118"/>
                </a:lnTo>
                <a:lnTo>
                  <a:pt x="3286" y="1116"/>
                </a:lnTo>
                <a:lnTo>
                  <a:pt x="3252" y="1116"/>
                </a:lnTo>
                <a:lnTo>
                  <a:pt x="3252" y="1116"/>
                </a:lnTo>
                <a:lnTo>
                  <a:pt x="3218" y="1116"/>
                </a:lnTo>
                <a:lnTo>
                  <a:pt x="3194" y="1118"/>
                </a:lnTo>
                <a:lnTo>
                  <a:pt x="3170" y="1120"/>
                </a:lnTo>
                <a:lnTo>
                  <a:pt x="3136" y="1122"/>
                </a:lnTo>
                <a:lnTo>
                  <a:pt x="3136" y="1122"/>
                </a:lnTo>
                <a:lnTo>
                  <a:pt x="3102" y="1122"/>
                </a:lnTo>
                <a:lnTo>
                  <a:pt x="3078" y="1126"/>
                </a:lnTo>
                <a:lnTo>
                  <a:pt x="3054" y="1128"/>
                </a:lnTo>
                <a:lnTo>
                  <a:pt x="3020" y="1130"/>
                </a:lnTo>
                <a:lnTo>
                  <a:pt x="3020" y="1130"/>
                </a:lnTo>
                <a:lnTo>
                  <a:pt x="2986" y="1130"/>
                </a:lnTo>
                <a:lnTo>
                  <a:pt x="2962" y="1134"/>
                </a:lnTo>
                <a:lnTo>
                  <a:pt x="2938" y="1138"/>
                </a:lnTo>
                <a:lnTo>
                  <a:pt x="2904" y="1138"/>
                </a:lnTo>
                <a:lnTo>
                  <a:pt x="2904" y="1138"/>
                </a:lnTo>
                <a:lnTo>
                  <a:pt x="2884" y="1138"/>
                </a:lnTo>
                <a:lnTo>
                  <a:pt x="2870" y="1134"/>
                </a:lnTo>
                <a:lnTo>
                  <a:pt x="2856" y="1130"/>
                </a:lnTo>
                <a:lnTo>
                  <a:pt x="2846" y="1124"/>
                </a:lnTo>
                <a:lnTo>
                  <a:pt x="2834" y="1120"/>
                </a:lnTo>
                <a:lnTo>
                  <a:pt x="2822" y="1116"/>
                </a:lnTo>
                <a:lnTo>
                  <a:pt x="2808" y="1112"/>
                </a:lnTo>
                <a:lnTo>
                  <a:pt x="2788" y="1110"/>
                </a:lnTo>
                <a:lnTo>
                  <a:pt x="2788" y="1110"/>
                </a:lnTo>
                <a:lnTo>
                  <a:pt x="2754" y="1112"/>
                </a:lnTo>
                <a:lnTo>
                  <a:pt x="2730" y="1114"/>
                </a:lnTo>
                <a:lnTo>
                  <a:pt x="2706" y="1116"/>
                </a:lnTo>
                <a:lnTo>
                  <a:pt x="2672" y="1118"/>
                </a:lnTo>
                <a:lnTo>
                  <a:pt x="2672" y="1118"/>
                </a:lnTo>
                <a:lnTo>
                  <a:pt x="2556" y="1118"/>
                </a:lnTo>
                <a:lnTo>
                  <a:pt x="2556" y="1118"/>
                </a:lnTo>
                <a:lnTo>
                  <a:pt x="2536" y="1118"/>
                </a:lnTo>
                <a:lnTo>
                  <a:pt x="2522" y="1120"/>
                </a:lnTo>
                <a:lnTo>
                  <a:pt x="2498" y="1128"/>
                </a:lnTo>
                <a:lnTo>
                  <a:pt x="2474" y="1136"/>
                </a:lnTo>
                <a:lnTo>
                  <a:pt x="2458" y="1138"/>
                </a:lnTo>
                <a:lnTo>
                  <a:pt x="2440" y="1138"/>
                </a:lnTo>
                <a:lnTo>
                  <a:pt x="2440" y="1138"/>
                </a:lnTo>
                <a:lnTo>
                  <a:pt x="2404" y="1138"/>
                </a:lnTo>
                <a:lnTo>
                  <a:pt x="2382" y="1136"/>
                </a:lnTo>
                <a:lnTo>
                  <a:pt x="2358" y="1134"/>
                </a:lnTo>
                <a:lnTo>
                  <a:pt x="2324" y="1132"/>
                </a:lnTo>
                <a:lnTo>
                  <a:pt x="2324" y="1132"/>
                </a:lnTo>
                <a:lnTo>
                  <a:pt x="2288" y="1132"/>
                </a:lnTo>
                <a:lnTo>
                  <a:pt x="2266" y="1130"/>
                </a:lnTo>
                <a:lnTo>
                  <a:pt x="2242" y="1128"/>
                </a:lnTo>
                <a:lnTo>
                  <a:pt x="2208" y="1126"/>
                </a:lnTo>
                <a:lnTo>
                  <a:pt x="2208" y="1126"/>
                </a:lnTo>
                <a:lnTo>
                  <a:pt x="2172" y="1126"/>
                </a:lnTo>
                <a:lnTo>
                  <a:pt x="2150" y="1122"/>
                </a:lnTo>
                <a:lnTo>
                  <a:pt x="2126" y="1118"/>
                </a:lnTo>
                <a:lnTo>
                  <a:pt x="2092" y="1116"/>
                </a:lnTo>
                <a:lnTo>
                  <a:pt x="2092" y="1116"/>
                </a:lnTo>
                <a:lnTo>
                  <a:pt x="2056" y="1118"/>
                </a:lnTo>
                <a:lnTo>
                  <a:pt x="2034" y="1118"/>
                </a:lnTo>
                <a:lnTo>
                  <a:pt x="2010" y="1120"/>
                </a:lnTo>
                <a:lnTo>
                  <a:pt x="1976" y="1120"/>
                </a:lnTo>
                <a:lnTo>
                  <a:pt x="1976" y="1120"/>
                </a:lnTo>
                <a:lnTo>
                  <a:pt x="1916" y="1120"/>
                </a:lnTo>
                <a:lnTo>
                  <a:pt x="1858" y="1118"/>
                </a:lnTo>
                <a:lnTo>
                  <a:pt x="1858" y="1118"/>
                </a:lnTo>
                <a:lnTo>
                  <a:pt x="1800" y="1116"/>
                </a:lnTo>
                <a:lnTo>
                  <a:pt x="1742" y="1116"/>
                </a:lnTo>
                <a:lnTo>
                  <a:pt x="1742" y="1116"/>
                </a:lnTo>
                <a:lnTo>
                  <a:pt x="1626" y="1116"/>
                </a:lnTo>
                <a:lnTo>
                  <a:pt x="1626" y="1116"/>
                </a:lnTo>
                <a:lnTo>
                  <a:pt x="1592" y="1118"/>
                </a:lnTo>
                <a:lnTo>
                  <a:pt x="1568" y="1122"/>
                </a:lnTo>
                <a:lnTo>
                  <a:pt x="1546" y="1126"/>
                </a:lnTo>
                <a:lnTo>
                  <a:pt x="1510" y="1128"/>
                </a:lnTo>
                <a:lnTo>
                  <a:pt x="1510" y="1128"/>
                </a:lnTo>
                <a:lnTo>
                  <a:pt x="1476" y="1130"/>
                </a:lnTo>
                <a:lnTo>
                  <a:pt x="1452" y="1132"/>
                </a:lnTo>
                <a:lnTo>
                  <a:pt x="1428" y="1136"/>
                </a:lnTo>
                <a:lnTo>
                  <a:pt x="1394" y="1136"/>
                </a:lnTo>
                <a:lnTo>
                  <a:pt x="1394" y="1136"/>
                </a:lnTo>
                <a:lnTo>
                  <a:pt x="1376" y="1136"/>
                </a:lnTo>
                <a:lnTo>
                  <a:pt x="1360" y="1134"/>
                </a:lnTo>
                <a:lnTo>
                  <a:pt x="1336" y="1128"/>
                </a:lnTo>
                <a:lnTo>
                  <a:pt x="1312" y="1122"/>
                </a:lnTo>
                <a:lnTo>
                  <a:pt x="1298" y="1120"/>
                </a:lnTo>
                <a:lnTo>
                  <a:pt x="1278" y="1120"/>
                </a:lnTo>
                <a:lnTo>
                  <a:pt x="1278" y="1120"/>
                </a:lnTo>
                <a:lnTo>
                  <a:pt x="1244" y="1118"/>
                </a:lnTo>
                <a:lnTo>
                  <a:pt x="1220" y="1116"/>
                </a:lnTo>
                <a:lnTo>
                  <a:pt x="1196" y="1114"/>
                </a:lnTo>
                <a:lnTo>
                  <a:pt x="1162" y="1114"/>
                </a:lnTo>
                <a:lnTo>
                  <a:pt x="1162" y="1114"/>
                </a:lnTo>
                <a:lnTo>
                  <a:pt x="1104" y="1114"/>
                </a:lnTo>
                <a:lnTo>
                  <a:pt x="1046" y="1116"/>
                </a:lnTo>
                <a:lnTo>
                  <a:pt x="1046" y="1116"/>
                </a:lnTo>
                <a:lnTo>
                  <a:pt x="1026" y="1116"/>
                </a:lnTo>
                <a:lnTo>
                  <a:pt x="1012" y="1118"/>
                </a:lnTo>
                <a:lnTo>
                  <a:pt x="1000" y="1122"/>
                </a:lnTo>
                <a:lnTo>
                  <a:pt x="988" y="1126"/>
                </a:lnTo>
                <a:lnTo>
                  <a:pt x="976" y="1130"/>
                </a:lnTo>
                <a:lnTo>
                  <a:pt x="964" y="1134"/>
                </a:lnTo>
                <a:lnTo>
                  <a:pt x="950" y="1136"/>
                </a:lnTo>
                <a:lnTo>
                  <a:pt x="930" y="1138"/>
                </a:lnTo>
                <a:lnTo>
                  <a:pt x="930" y="1138"/>
                </a:lnTo>
                <a:lnTo>
                  <a:pt x="910" y="1136"/>
                </a:lnTo>
                <a:lnTo>
                  <a:pt x="896" y="1134"/>
                </a:lnTo>
                <a:lnTo>
                  <a:pt x="884" y="1130"/>
                </a:lnTo>
                <a:lnTo>
                  <a:pt x="872" y="1126"/>
                </a:lnTo>
                <a:lnTo>
                  <a:pt x="860" y="1120"/>
                </a:lnTo>
                <a:lnTo>
                  <a:pt x="848" y="1116"/>
                </a:lnTo>
                <a:lnTo>
                  <a:pt x="834" y="1114"/>
                </a:lnTo>
                <a:lnTo>
                  <a:pt x="814" y="1112"/>
                </a:lnTo>
                <a:lnTo>
                  <a:pt x="814" y="1112"/>
                </a:lnTo>
                <a:lnTo>
                  <a:pt x="794" y="1112"/>
                </a:lnTo>
                <a:lnTo>
                  <a:pt x="780" y="1114"/>
                </a:lnTo>
                <a:lnTo>
                  <a:pt x="756" y="1120"/>
                </a:lnTo>
                <a:lnTo>
                  <a:pt x="732" y="1128"/>
                </a:lnTo>
                <a:lnTo>
                  <a:pt x="718" y="1130"/>
                </a:lnTo>
                <a:lnTo>
                  <a:pt x="698" y="1130"/>
                </a:lnTo>
                <a:lnTo>
                  <a:pt x="698" y="1130"/>
                </a:lnTo>
                <a:lnTo>
                  <a:pt x="678" y="1130"/>
                </a:lnTo>
                <a:lnTo>
                  <a:pt x="664" y="1126"/>
                </a:lnTo>
                <a:lnTo>
                  <a:pt x="640" y="1120"/>
                </a:lnTo>
                <a:lnTo>
                  <a:pt x="616" y="1114"/>
                </a:lnTo>
                <a:lnTo>
                  <a:pt x="600" y="1112"/>
                </a:lnTo>
                <a:lnTo>
                  <a:pt x="582" y="1112"/>
                </a:lnTo>
                <a:lnTo>
                  <a:pt x="582" y="1112"/>
                </a:lnTo>
                <a:lnTo>
                  <a:pt x="562" y="1112"/>
                </a:lnTo>
                <a:lnTo>
                  <a:pt x="548" y="1114"/>
                </a:lnTo>
                <a:lnTo>
                  <a:pt x="524" y="1120"/>
                </a:lnTo>
                <a:lnTo>
                  <a:pt x="500" y="1126"/>
                </a:lnTo>
                <a:lnTo>
                  <a:pt x="484" y="1128"/>
                </a:lnTo>
                <a:lnTo>
                  <a:pt x="466" y="1130"/>
                </a:lnTo>
                <a:lnTo>
                  <a:pt x="466" y="1130"/>
                </a:lnTo>
                <a:lnTo>
                  <a:pt x="430" y="1128"/>
                </a:lnTo>
                <a:lnTo>
                  <a:pt x="408" y="1128"/>
                </a:lnTo>
                <a:lnTo>
                  <a:pt x="384" y="1126"/>
                </a:lnTo>
                <a:lnTo>
                  <a:pt x="350" y="1126"/>
                </a:lnTo>
                <a:lnTo>
                  <a:pt x="350" y="1126"/>
                </a:lnTo>
                <a:lnTo>
                  <a:pt x="314" y="1126"/>
                </a:lnTo>
                <a:lnTo>
                  <a:pt x="292" y="1130"/>
                </a:lnTo>
                <a:lnTo>
                  <a:pt x="268" y="1134"/>
                </a:lnTo>
                <a:lnTo>
                  <a:pt x="234" y="1136"/>
                </a:lnTo>
                <a:lnTo>
                  <a:pt x="234" y="1136"/>
                </a:lnTo>
                <a:lnTo>
                  <a:pt x="214" y="1136"/>
                </a:lnTo>
                <a:lnTo>
                  <a:pt x="198" y="1134"/>
                </a:lnTo>
                <a:lnTo>
                  <a:pt x="176" y="1130"/>
                </a:lnTo>
                <a:lnTo>
                  <a:pt x="152" y="1124"/>
                </a:lnTo>
                <a:lnTo>
                  <a:pt x="136" y="1122"/>
                </a:lnTo>
                <a:lnTo>
                  <a:pt x="118" y="1122"/>
                </a:lnTo>
                <a:lnTo>
                  <a:pt x="118" y="1122"/>
                </a:lnTo>
                <a:lnTo>
                  <a:pt x="82" y="1124"/>
                </a:lnTo>
                <a:lnTo>
                  <a:pt x="58" y="1126"/>
                </a:lnTo>
                <a:lnTo>
                  <a:pt x="34" y="1128"/>
                </a:lnTo>
                <a:lnTo>
                  <a:pt x="0" y="1128"/>
                </a:lnTo>
                <a:lnTo>
                  <a:pt x="0" y="1112"/>
                </a:lnTo>
                <a:close/>
              </a:path>
            </a:pathLst>
          </a:custGeom>
          <a:solidFill>
            <a:srgbClr val="32BF7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47" name="正方形/長方形 246"/>
          <p:cNvSpPr/>
          <p:nvPr/>
        </p:nvSpPr>
        <p:spPr>
          <a:xfrm>
            <a:off x="267099" y="1948239"/>
            <a:ext cx="7053818" cy="224993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62" name="正方形/長方形 261"/>
          <p:cNvSpPr/>
          <p:nvPr/>
        </p:nvSpPr>
        <p:spPr>
          <a:xfrm>
            <a:off x="4592043" y="4255858"/>
            <a:ext cx="2728874" cy="229742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14" name="テキスト プレースホルダー 213"/>
          <p:cNvSpPr>
            <a:spLocks noGrp="1"/>
          </p:cNvSpPr>
          <p:nvPr>
            <p:ph type="body" sz="quarter" idx="13"/>
          </p:nvPr>
        </p:nvSpPr>
        <p:spPr>
          <a:xfrm>
            <a:off x="857787" y="2053314"/>
            <a:ext cx="2645193" cy="398054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ご案内</a:t>
            </a:r>
          </a:p>
        </p:txBody>
      </p:sp>
      <p:sp>
        <p:nvSpPr>
          <p:cNvPr id="215" name="テキスト プレースホルダー 214"/>
          <p:cNvSpPr>
            <a:spLocks noGrp="1"/>
          </p:cNvSpPr>
          <p:nvPr>
            <p:ph type="body" sz="quarter" idx="15"/>
          </p:nvPr>
        </p:nvSpPr>
        <p:spPr>
          <a:xfrm>
            <a:off x="518206" y="2437396"/>
            <a:ext cx="6518805" cy="15235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数年後に控えた大学入試 </a:t>
            </a:r>
            <a:r>
              <a:rPr lang="en-US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共通テスト</a:t>
            </a:r>
            <a:r>
              <a:rPr lang="en-US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では、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およそ 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割は、高校 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~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年生の学習範囲から出題されています。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年生になってから慌てて受験対策を始めるより、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年生のうちから定期テストのタイミングを活かして、コツコツと既習範囲を定着させていくのがおすすめです。</a:t>
            </a:r>
            <a:endParaRPr lang="en-US" altLang="ja-JP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また、学校推薦型選抜を目指す場合、出願には一定以上の成績が必要です。出願条件をクリアしても、成績をもとに学内選考が行われます。高校生の成績評価には定期テストの点数が大きくかかわっており、</a:t>
            </a:r>
            <a:r>
              <a:rPr lang="en-US" altLang="ja-JP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年生のうちから定期テストでいい点数をとっておくことが、推薦合格への近道といえます。</a:t>
            </a:r>
            <a:endParaRPr lang="ja-JP" altLang="ja-JP" sz="1400" dirty="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26" name="テキスト プレースホルダー 225"/>
          <p:cNvSpPr>
            <a:spLocks noGrp="1"/>
          </p:cNvSpPr>
          <p:nvPr>
            <p:ph type="body" sz="quarter" idx="74"/>
          </p:nvPr>
        </p:nvSpPr>
        <p:spPr>
          <a:xfrm>
            <a:off x="243919" y="1447142"/>
            <a:ext cx="5437559" cy="296695"/>
          </a:xfrm>
        </p:spPr>
        <p:txBody>
          <a:bodyPr/>
          <a:lstStyle/>
          <a:p>
            <a:pPr algn="ctr"/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土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土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土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の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日間限定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" name="テキスト プレースホルダー 230"/>
          <p:cNvSpPr>
            <a:spLocks noGrp="1"/>
          </p:cNvSpPr>
          <p:nvPr>
            <p:ph type="body" sz="quarter" idx="79"/>
          </p:nvPr>
        </p:nvSpPr>
        <p:spPr>
          <a:xfrm>
            <a:off x="5145465" y="4383229"/>
            <a:ext cx="2645193" cy="398054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選べる受講スタイル</a:t>
            </a:r>
          </a:p>
        </p:txBody>
      </p:sp>
      <p:sp>
        <p:nvSpPr>
          <p:cNvPr id="237" name="テキスト プレースホルダー 236"/>
          <p:cNvSpPr>
            <a:spLocks noGrp="1"/>
          </p:cNvSpPr>
          <p:nvPr>
            <p:ph type="body" sz="quarter" idx="85"/>
          </p:nvPr>
        </p:nvSpPr>
        <p:spPr>
          <a:xfrm>
            <a:off x="5547393" y="4987183"/>
            <a:ext cx="1725929" cy="229918"/>
          </a:xfrm>
        </p:spPr>
        <p:txBody>
          <a:bodyPr/>
          <a:lstStyle/>
          <a:p>
            <a:r>
              <a:rPr lang="ja-JP" altLang="en-US" sz="2000" dirty="0">
                <a:solidFill>
                  <a:srgbClr val="00B050"/>
                </a:solidFill>
              </a:rPr>
              <a:t>予備校</a:t>
            </a:r>
            <a:r>
              <a:rPr lang="ja-JP" altLang="en-US" sz="1400" dirty="0"/>
              <a:t>での受講</a:t>
            </a:r>
          </a:p>
        </p:txBody>
      </p:sp>
      <p:sp>
        <p:nvSpPr>
          <p:cNvPr id="82" name="テキスト プレースホルダー 81"/>
          <p:cNvSpPr>
            <a:spLocks noGrp="1"/>
          </p:cNvSpPr>
          <p:nvPr>
            <p:ph type="body" sz="quarter" idx="95"/>
          </p:nvPr>
        </p:nvSpPr>
        <p:spPr>
          <a:xfrm>
            <a:off x="4932218" y="152083"/>
            <a:ext cx="2256896" cy="346681"/>
          </a:xfrm>
        </p:spPr>
        <p:txBody>
          <a:bodyPr/>
          <a:lstStyle/>
          <a:p>
            <a:r>
              <a:rPr kumimoji="1" lang="en-US" altLang="ja-JP" dirty="0">
                <a:latin typeface="Edwardian Script ITC" panose="030303020407070D0804" pitchFamily="66" charset="0"/>
              </a:rPr>
              <a:t>2021</a:t>
            </a:r>
            <a:r>
              <a:rPr kumimoji="1" lang="ja-JP" altLang="en-US" dirty="0">
                <a:latin typeface="Edwardian Script ITC" panose="030303020407070D0804" pitchFamily="66" charset="0"/>
              </a:rPr>
              <a:t> </a:t>
            </a:r>
            <a:r>
              <a:rPr kumimoji="1" lang="en-US" altLang="ja-JP" dirty="0">
                <a:latin typeface="Edwardian Script ITC" panose="030303020407070D0804" pitchFamily="66" charset="0"/>
              </a:rPr>
              <a:t>September</a:t>
            </a:r>
            <a:endParaRPr kumimoji="1" lang="ja-JP" altLang="en-US" dirty="0">
              <a:latin typeface="Edwardian Script ITC" panose="030303020407070D0804" pitchFamily="66" charset="0"/>
            </a:endParaRPr>
          </a:p>
        </p:txBody>
      </p:sp>
      <p:sp>
        <p:nvSpPr>
          <p:cNvPr id="117" name="Freeform 5"/>
          <p:cNvSpPr>
            <a:spLocks/>
          </p:cNvSpPr>
          <p:nvPr/>
        </p:nvSpPr>
        <p:spPr bwMode="auto">
          <a:xfrm>
            <a:off x="382433" y="1982280"/>
            <a:ext cx="464496" cy="461664"/>
          </a:xfrm>
          <a:custGeom>
            <a:avLst/>
            <a:gdLst>
              <a:gd name="T0" fmla="*/ 320 w 328"/>
              <a:gd name="T1" fmla="*/ 178 h 326"/>
              <a:gd name="T2" fmla="*/ 322 w 328"/>
              <a:gd name="T3" fmla="*/ 196 h 326"/>
              <a:gd name="T4" fmla="*/ 310 w 328"/>
              <a:gd name="T5" fmla="*/ 206 h 326"/>
              <a:gd name="T6" fmla="*/ 312 w 328"/>
              <a:gd name="T7" fmla="*/ 224 h 326"/>
              <a:gd name="T8" fmla="*/ 292 w 328"/>
              <a:gd name="T9" fmla="*/ 240 h 326"/>
              <a:gd name="T10" fmla="*/ 294 w 328"/>
              <a:gd name="T11" fmla="*/ 256 h 326"/>
              <a:gd name="T12" fmla="*/ 274 w 328"/>
              <a:gd name="T13" fmla="*/ 262 h 326"/>
              <a:gd name="T14" fmla="*/ 266 w 328"/>
              <a:gd name="T15" fmla="*/ 280 h 326"/>
              <a:gd name="T16" fmla="*/ 244 w 328"/>
              <a:gd name="T17" fmla="*/ 296 h 326"/>
              <a:gd name="T18" fmla="*/ 230 w 328"/>
              <a:gd name="T19" fmla="*/ 296 h 326"/>
              <a:gd name="T20" fmla="*/ 210 w 328"/>
              <a:gd name="T21" fmla="*/ 308 h 326"/>
              <a:gd name="T22" fmla="*/ 194 w 328"/>
              <a:gd name="T23" fmla="*/ 320 h 326"/>
              <a:gd name="T24" fmla="*/ 174 w 328"/>
              <a:gd name="T25" fmla="*/ 316 h 326"/>
              <a:gd name="T26" fmla="*/ 156 w 328"/>
              <a:gd name="T27" fmla="*/ 322 h 326"/>
              <a:gd name="T28" fmla="*/ 140 w 328"/>
              <a:gd name="T29" fmla="*/ 314 h 326"/>
              <a:gd name="T30" fmla="*/ 126 w 328"/>
              <a:gd name="T31" fmla="*/ 310 h 326"/>
              <a:gd name="T32" fmla="*/ 106 w 328"/>
              <a:gd name="T33" fmla="*/ 298 h 326"/>
              <a:gd name="T34" fmla="*/ 88 w 328"/>
              <a:gd name="T35" fmla="*/ 304 h 326"/>
              <a:gd name="T36" fmla="*/ 74 w 328"/>
              <a:gd name="T37" fmla="*/ 298 h 326"/>
              <a:gd name="T38" fmla="*/ 68 w 328"/>
              <a:gd name="T39" fmla="*/ 282 h 326"/>
              <a:gd name="T40" fmla="*/ 54 w 328"/>
              <a:gd name="T41" fmla="*/ 272 h 326"/>
              <a:gd name="T42" fmla="*/ 40 w 328"/>
              <a:gd name="T43" fmla="*/ 258 h 326"/>
              <a:gd name="T44" fmla="*/ 34 w 328"/>
              <a:gd name="T45" fmla="*/ 246 h 326"/>
              <a:gd name="T46" fmla="*/ 22 w 328"/>
              <a:gd name="T47" fmla="*/ 226 h 326"/>
              <a:gd name="T48" fmla="*/ 14 w 328"/>
              <a:gd name="T49" fmla="*/ 210 h 326"/>
              <a:gd name="T50" fmla="*/ 4 w 328"/>
              <a:gd name="T51" fmla="*/ 198 h 326"/>
              <a:gd name="T52" fmla="*/ 16 w 328"/>
              <a:gd name="T53" fmla="*/ 176 h 326"/>
              <a:gd name="T54" fmla="*/ 0 w 328"/>
              <a:gd name="T55" fmla="*/ 160 h 326"/>
              <a:gd name="T56" fmla="*/ 8 w 328"/>
              <a:gd name="T57" fmla="*/ 142 h 326"/>
              <a:gd name="T58" fmla="*/ 8 w 328"/>
              <a:gd name="T59" fmla="*/ 122 h 326"/>
              <a:gd name="T60" fmla="*/ 22 w 328"/>
              <a:gd name="T61" fmla="*/ 112 h 326"/>
              <a:gd name="T62" fmla="*/ 24 w 328"/>
              <a:gd name="T63" fmla="*/ 94 h 326"/>
              <a:gd name="T64" fmla="*/ 32 w 328"/>
              <a:gd name="T65" fmla="*/ 78 h 326"/>
              <a:gd name="T66" fmla="*/ 32 w 328"/>
              <a:gd name="T67" fmla="*/ 60 h 326"/>
              <a:gd name="T68" fmla="*/ 48 w 328"/>
              <a:gd name="T69" fmla="*/ 48 h 326"/>
              <a:gd name="T70" fmla="*/ 66 w 328"/>
              <a:gd name="T71" fmla="*/ 32 h 326"/>
              <a:gd name="T72" fmla="*/ 82 w 328"/>
              <a:gd name="T73" fmla="*/ 26 h 326"/>
              <a:gd name="T74" fmla="*/ 100 w 328"/>
              <a:gd name="T75" fmla="*/ 18 h 326"/>
              <a:gd name="T76" fmla="*/ 114 w 328"/>
              <a:gd name="T77" fmla="*/ 16 h 326"/>
              <a:gd name="T78" fmla="*/ 122 w 328"/>
              <a:gd name="T79" fmla="*/ 4 h 326"/>
              <a:gd name="T80" fmla="*/ 136 w 328"/>
              <a:gd name="T81" fmla="*/ 4 h 326"/>
              <a:gd name="T82" fmla="*/ 156 w 328"/>
              <a:gd name="T83" fmla="*/ 6 h 326"/>
              <a:gd name="T84" fmla="*/ 170 w 328"/>
              <a:gd name="T85" fmla="*/ 2 h 326"/>
              <a:gd name="T86" fmla="*/ 188 w 328"/>
              <a:gd name="T87" fmla="*/ 6 h 326"/>
              <a:gd name="T88" fmla="*/ 206 w 328"/>
              <a:gd name="T89" fmla="*/ 8 h 326"/>
              <a:gd name="T90" fmla="*/ 224 w 328"/>
              <a:gd name="T91" fmla="*/ 6 h 326"/>
              <a:gd name="T92" fmla="*/ 234 w 328"/>
              <a:gd name="T93" fmla="*/ 22 h 326"/>
              <a:gd name="T94" fmla="*/ 256 w 328"/>
              <a:gd name="T95" fmla="*/ 20 h 326"/>
              <a:gd name="T96" fmla="*/ 268 w 328"/>
              <a:gd name="T97" fmla="*/ 38 h 326"/>
              <a:gd name="T98" fmla="*/ 274 w 328"/>
              <a:gd name="T99" fmla="*/ 56 h 326"/>
              <a:gd name="T100" fmla="*/ 298 w 328"/>
              <a:gd name="T101" fmla="*/ 62 h 326"/>
              <a:gd name="T102" fmla="*/ 302 w 328"/>
              <a:gd name="T103" fmla="*/ 76 h 326"/>
              <a:gd name="T104" fmla="*/ 300 w 328"/>
              <a:gd name="T105" fmla="*/ 92 h 326"/>
              <a:gd name="T106" fmla="*/ 312 w 328"/>
              <a:gd name="T107" fmla="*/ 102 h 326"/>
              <a:gd name="T108" fmla="*/ 318 w 328"/>
              <a:gd name="T109" fmla="*/ 118 h 326"/>
              <a:gd name="T110" fmla="*/ 318 w 328"/>
              <a:gd name="T111" fmla="*/ 132 h 326"/>
              <a:gd name="T112" fmla="*/ 320 w 328"/>
              <a:gd name="T113" fmla="*/ 148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28" h="326">
                <a:moveTo>
                  <a:pt x="316" y="160"/>
                </a:moveTo>
                <a:lnTo>
                  <a:pt x="316" y="160"/>
                </a:lnTo>
                <a:lnTo>
                  <a:pt x="318" y="164"/>
                </a:lnTo>
                <a:lnTo>
                  <a:pt x="320" y="168"/>
                </a:lnTo>
                <a:lnTo>
                  <a:pt x="320" y="168"/>
                </a:lnTo>
                <a:lnTo>
                  <a:pt x="320" y="178"/>
                </a:lnTo>
                <a:lnTo>
                  <a:pt x="320" y="178"/>
                </a:lnTo>
                <a:lnTo>
                  <a:pt x="320" y="180"/>
                </a:lnTo>
                <a:lnTo>
                  <a:pt x="324" y="182"/>
                </a:lnTo>
                <a:lnTo>
                  <a:pt x="328" y="186"/>
                </a:lnTo>
                <a:lnTo>
                  <a:pt x="328" y="188"/>
                </a:lnTo>
                <a:lnTo>
                  <a:pt x="328" y="188"/>
                </a:lnTo>
                <a:lnTo>
                  <a:pt x="326" y="192"/>
                </a:lnTo>
                <a:lnTo>
                  <a:pt x="322" y="196"/>
                </a:lnTo>
                <a:lnTo>
                  <a:pt x="322" y="196"/>
                </a:lnTo>
                <a:lnTo>
                  <a:pt x="320" y="198"/>
                </a:lnTo>
                <a:lnTo>
                  <a:pt x="316" y="200"/>
                </a:lnTo>
                <a:lnTo>
                  <a:pt x="312" y="200"/>
                </a:lnTo>
                <a:lnTo>
                  <a:pt x="308" y="202"/>
                </a:lnTo>
                <a:lnTo>
                  <a:pt x="308" y="202"/>
                </a:lnTo>
                <a:lnTo>
                  <a:pt x="310" y="206"/>
                </a:lnTo>
                <a:lnTo>
                  <a:pt x="314" y="210"/>
                </a:lnTo>
                <a:lnTo>
                  <a:pt x="318" y="214"/>
                </a:lnTo>
                <a:lnTo>
                  <a:pt x="320" y="216"/>
                </a:lnTo>
                <a:lnTo>
                  <a:pt x="320" y="216"/>
                </a:lnTo>
                <a:lnTo>
                  <a:pt x="316" y="220"/>
                </a:lnTo>
                <a:lnTo>
                  <a:pt x="312" y="224"/>
                </a:lnTo>
                <a:lnTo>
                  <a:pt x="312" y="224"/>
                </a:lnTo>
                <a:lnTo>
                  <a:pt x="308" y="232"/>
                </a:lnTo>
                <a:lnTo>
                  <a:pt x="308" y="232"/>
                </a:lnTo>
                <a:lnTo>
                  <a:pt x="302" y="238"/>
                </a:lnTo>
                <a:lnTo>
                  <a:pt x="302" y="238"/>
                </a:lnTo>
                <a:lnTo>
                  <a:pt x="300" y="240"/>
                </a:lnTo>
                <a:lnTo>
                  <a:pt x="296" y="240"/>
                </a:lnTo>
                <a:lnTo>
                  <a:pt x="292" y="240"/>
                </a:lnTo>
                <a:lnTo>
                  <a:pt x="290" y="242"/>
                </a:lnTo>
                <a:lnTo>
                  <a:pt x="290" y="242"/>
                </a:lnTo>
                <a:lnTo>
                  <a:pt x="290" y="244"/>
                </a:lnTo>
                <a:lnTo>
                  <a:pt x="292" y="248"/>
                </a:lnTo>
                <a:lnTo>
                  <a:pt x="294" y="252"/>
                </a:lnTo>
                <a:lnTo>
                  <a:pt x="294" y="256"/>
                </a:lnTo>
                <a:lnTo>
                  <a:pt x="294" y="256"/>
                </a:lnTo>
                <a:lnTo>
                  <a:pt x="286" y="262"/>
                </a:lnTo>
                <a:lnTo>
                  <a:pt x="286" y="262"/>
                </a:lnTo>
                <a:lnTo>
                  <a:pt x="284" y="262"/>
                </a:lnTo>
                <a:lnTo>
                  <a:pt x="280" y="262"/>
                </a:lnTo>
                <a:lnTo>
                  <a:pt x="276" y="262"/>
                </a:lnTo>
                <a:lnTo>
                  <a:pt x="274" y="262"/>
                </a:lnTo>
                <a:lnTo>
                  <a:pt x="274" y="262"/>
                </a:lnTo>
                <a:lnTo>
                  <a:pt x="272" y="266"/>
                </a:lnTo>
                <a:lnTo>
                  <a:pt x="270" y="270"/>
                </a:lnTo>
                <a:lnTo>
                  <a:pt x="270" y="270"/>
                </a:lnTo>
                <a:lnTo>
                  <a:pt x="268" y="274"/>
                </a:lnTo>
                <a:lnTo>
                  <a:pt x="268" y="278"/>
                </a:lnTo>
                <a:lnTo>
                  <a:pt x="266" y="280"/>
                </a:lnTo>
                <a:lnTo>
                  <a:pt x="266" y="280"/>
                </a:lnTo>
                <a:lnTo>
                  <a:pt x="258" y="286"/>
                </a:lnTo>
                <a:lnTo>
                  <a:pt x="258" y="286"/>
                </a:lnTo>
                <a:lnTo>
                  <a:pt x="256" y="290"/>
                </a:lnTo>
                <a:lnTo>
                  <a:pt x="254" y="294"/>
                </a:lnTo>
                <a:lnTo>
                  <a:pt x="254" y="294"/>
                </a:lnTo>
                <a:lnTo>
                  <a:pt x="248" y="294"/>
                </a:lnTo>
                <a:lnTo>
                  <a:pt x="244" y="296"/>
                </a:lnTo>
                <a:lnTo>
                  <a:pt x="244" y="296"/>
                </a:lnTo>
                <a:lnTo>
                  <a:pt x="242" y="296"/>
                </a:lnTo>
                <a:lnTo>
                  <a:pt x="238" y="294"/>
                </a:lnTo>
                <a:lnTo>
                  <a:pt x="236" y="294"/>
                </a:lnTo>
                <a:lnTo>
                  <a:pt x="232" y="294"/>
                </a:lnTo>
                <a:lnTo>
                  <a:pt x="232" y="294"/>
                </a:lnTo>
                <a:lnTo>
                  <a:pt x="230" y="296"/>
                </a:lnTo>
                <a:lnTo>
                  <a:pt x="230" y="298"/>
                </a:lnTo>
                <a:lnTo>
                  <a:pt x="228" y="300"/>
                </a:lnTo>
                <a:lnTo>
                  <a:pt x="228" y="302"/>
                </a:lnTo>
                <a:lnTo>
                  <a:pt x="228" y="302"/>
                </a:lnTo>
                <a:lnTo>
                  <a:pt x="218" y="306"/>
                </a:lnTo>
                <a:lnTo>
                  <a:pt x="218" y="306"/>
                </a:lnTo>
                <a:lnTo>
                  <a:pt x="210" y="308"/>
                </a:lnTo>
                <a:lnTo>
                  <a:pt x="210" y="308"/>
                </a:lnTo>
                <a:lnTo>
                  <a:pt x="206" y="312"/>
                </a:lnTo>
                <a:lnTo>
                  <a:pt x="204" y="314"/>
                </a:lnTo>
                <a:lnTo>
                  <a:pt x="202" y="316"/>
                </a:lnTo>
                <a:lnTo>
                  <a:pt x="202" y="316"/>
                </a:lnTo>
                <a:lnTo>
                  <a:pt x="194" y="320"/>
                </a:lnTo>
                <a:lnTo>
                  <a:pt x="194" y="320"/>
                </a:lnTo>
                <a:lnTo>
                  <a:pt x="184" y="320"/>
                </a:lnTo>
                <a:lnTo>
                  <a:pt x="184" y="320"/>
                </a:lnTo>
                <a:lnTo>
                  <a:pt x="182" y="320"/>
                </a:lnTo>
                <a:lnTo>
                  <a:pt x="180" y="318"/>
                </a:lnTo>
                <a:lnTo>
                  <a:pt x="176" y="316"/>
                </a:lnTo>
                <a:lnTo>
                  <a:pt x="174" y="316"/>
                </a:lnTo>
                <a:lnTo>
                  <a:pt x="174" y="316"/>
                </a:lnTo>
                <a:lnTo>
                  <a:pt x="172" y="316"/>
                </a:lnTo>
                <a:lnTo>
                  <a:pt x="170" y="320"/>
                </a:lnTo>
                <a:lnTo>
                  <a:pt x="168" y="324"/>
                </a:lnTo>
                <a:lnTo>
                  <a:pt x="166" y="324"/>
                </a:lnTo>
                <a:lnTo>
                  <a:pt x="166" y="324"/>
                </a:lnTo>
                <a:lnTo>
                  <a:pt x="160" y="324"/>
                </a:lnTo>
                <a:lnTo>
                  <a:pt x="156" y="322"/>
                </a:lnTo>
                <a:lnTo>
                  <a:pt x="156" y="322"/>
                </a:lnTo>
                <a:lnTo>
                  <a:pt x="150" y="324"/>
                </a:lnTo>
                <a:lnTo>
                  <a:pt x="146" y="326"/>
                </a:lnTo>
                <a:lnTo>
                  <a:pt x="146" y="326"/>
                </a:lnTo>
                <a:lnTo>
                  <a:pt x="144" y="324"/>
                </a:lnTo>
                <a:lnTo>
                  <a:pt x="142" y="318"/>
                </a:lnTo>
                <a:lnTo>
                  <a:pt x="140" y="314"/>
                </a:lnTo>
                <a:lnTo>
                  <a:pt x="138" y="312"/>
                </a:lnTo>
                <a:lnTo>
                  <a:pt x="138" y="312"/>
                </a:lnTo>
                <a:lnTo>
                  <a:pt x="134" y="314"/>
                </a:lnTo>
                <a:lnTo>
                  <a:pt x="128" y="314"/>
                </a:lnTo>
                <a:lnTo>
                  <a:pt x="128" y="314"/>
                </a:lnTo>
                <a:lnTo>
                  <a:pt x="126" y="312"/>
                </a:lnTo>
                <a:lnTo>
                  <a:pt x="126" y="310"/>
                </a:lnTo>
                <a:lnTo>
                  <a:pt x="124" y="306"/>
                </a:lnTo>
                <a:lnTo>
                  <a:pt x="122" y="304"/>
                </a:lnTo>
                <a:lnTo>
                  <a:pt x="122" y="304"/>
                </a:lnTo>
                <a:lnTo>
                  <a:pt x="114" y="300"/>
                </a:lnTo>
                <a:lnTo>
                  <a:pt x="114" y="300"/>
                </a:lnTo>
                <a:lnTo>
                  <a:pt x="106" y="298"/>
                </a:lnTo>
                <a:lnTo>
                  <a:pt x="106" y="298"/>
                </a:lnTo>
                <a:lnTo>
                  <a:pt x="102" y="298"/>
                </a:lnTo>
                <a:lnTo>
                  <a:pt x="98" y="304"/>
                </a:lnTo>
                <a:lnTo>
                  <a:pt x="94" y="308"/>
                </a:lnTo>
                <a:lnTo>
                  <a:pt x="90" y="310"/>
                </a:lnTo>
                <a:lnTo>
                  <a:pt x="90" y="310"/>
                </a:lnTo>
                <a:lnTo>
                  <a:pt x="88" y="308"/>
                </a:lnTo>
                <a:lnTo>
                  <a:pt x="88" y="304"/>
                </a:lnTo>
                <a:lnTo>
                  <a:pt x="86" y="300"/>
                </a:lnTo>
                <a:lnTo>
                  <a:pt x="86" y="298"/>
                </a:lnTo>
                <a:lnTo>
                  <a:pt x="86" y="298"/>
                </a:lnTo>
                <a:lnTo>
                  <a:pt x="80" y="298"/>
                </a:lnTo>
                <a:lnTo>
                  <a:pt x="76" y="298"/>
                </a:lnTo>
                <a:lnTo>
                  <a:pt x="74" y="298"/>
                </a:lnTo>
                <a:lnTo>
                  <a:pt x="74" y="298"/>
                </a:lnTo>
                <a:lnTo>
                  <a:pt x="74" y="294"/>
                </a:lnTo>
                <a:lnTo>
                  <a:pt x="76" y="288"/>
                </a:lnTo>
                <a:lnTo>
                  <a:pt x="76" y="282"/>
                </a:lnTo>
                <a:lnTo>
                  <a:pt x="76" y="278"/>
                </a:lnTo>
                <a:lnTo>
                  <a:pt x="76" y="278"/>
                </a:lnTo>
                <a:lnTo>
                  <a:pt x="74" y="280"/>
                </a:lnTo>
                <a:lnTo>
                  <a:pt x="68" y="282"/>
                </a:lnTo>
                <a:lnTo>
                  <a:pt x="64" y="284"/>
                </a:lnTo>
                <a:lnTo>
                  <a:pt x="60" y="284"/>
                </a:lnTo>
                <a:lnTo>
                  <a:pt x="60" y="284"/>
                </a:lnTo>
                <a:lnTo>
                  <a:pt x="54" y="278"/>
                </a:lnTo>
                <a:lnTo>
                  <a:pt x="54" y="278"/>
                </a:lnTo>
                <a:lnTo>
                  <a:pt x="54" y="274"/>
                </a:lnTo>
                <a:lnTo>
                  <a:pt x="54" y="272"/>
                </a:lnTo>
                <a:lnTo>
                  <a:pt x="54" y="268"/>
                </a:lnTo>
                <a:lnTo>
                  <a:pt x="54" y="266"/>
                </a:lnTo>
                <a:lnTo>
                  <a:pt x="54" y="266"/>
                </a:lnTo>
                <a:lnTo>
                  <a:pt x="48" y="258"/>
                </a:lnTo>
                <a:lnTo>
                  <a:pt x="48" y="258"/>
                </a:lnTo>
                <a:lnTo>
                  <a:pt x="44" y="258"/>
                </a:lnTo>
                <a:lnTo>
                  <a:pt x="40" y="258"/>
                </a:lnTo>
                <a:lnTo>
                  <a:pt x="36" y="258"/>
                </a:lnTo>
                <a:lnTo>
                  <a:pt x="34" y="258"/>
                </a:lnTo>
                <a:lnTo>
                  <a:pt x="34" y="258"/>
                </a:lnTo>
                <a:lnTo>
                  <a:pt x="32" y="256"/>
                </a:lnTo>
                <a:lnTo>
                  <a:pt x="34" y="252"/>
                </a:lnTo>
                <a:lnTo>
                  <a:pt x="34" y="248"/>
                </a:lnTo>
                <a:lnTo>
                  <a:pt x="34" y="246"/>
                </a:lnTo>
                <a:lnTo>
                  <a:pt x="34" y="246"/>
                </a:lnTo>
                <a:lnTo>
                  <a:pt x="30" y="244"/>
                </a:lnTo>
                <a:lnTo>
                  <a:pt x="26" y="240"/>
                </a:lnTo>
                <a:lnTo>
                  <a:pt x="26" y="240"/>
                </a:lnTo>
                <a:lnTo>
                  <a:pt x="22" y="232"/>
                </a:lnTo>
                <a:lnTo>
                  <a:pt x="22" y="232"/>
                </a:lnTo>
                <a:lnTo>
                  <a:pt x="22" y="226"/>
                </a:lnTo>
                <a:lnTo>
                  <a:pt x="22" y="222"/>
                </a:lnTo>
                <a:lnTo>
                  <a:pt x="22" y="222"/>
                </a:lnTo>
                <a:lnTo>
                  <a:pt x="18" y="218"/>
                </a:lnTo>
                <a:lnTo>
                  <a:pt x="14" y="216"/>
                </a:lnTo>
                <a:lnTo>
                  <a:pt x="14" y="214"/>
                </a:lnTo>
                <a:lnTo>
                  <a:pt x="14" y="214"/>
                </a:lnTo>
                <a:lnTo>
                  <a:pt x="14" y="210"/>
                </a:lnTo>
                <a:lnTo>
                  <a:pt x="14" y="206"/>
                </a:lnTo>
                <a:lnTo>
                  <a:pt x="14" y="206"/>
                </a:lnTo>
                <a:lnTo>
                  <a:pt x="12" y="204"/>
                </a:lnTo>
                <a:lnTo>
                  <a:pt x="8" y="202"/>
                </a:lnTo>
                <a:lnTo>
                  <a:pt x="6" y="200"/>
                </a:lnTo>
                <a:lnTo>
                  <a:pt x="4" y="198"/>
                </a:lnTo>
                <a:lnTo>
                  <a:pt x="4" y="198"/>
                </a:lnTo>
                <a:lnTo>
                  <a:pt x="6" y="196"/>
                </a:lnTo>
                <a:lnTo>
                  <a:pt x="10" y="192"/>
                </a:lnTo>
                <a:lnTo>
                  <a:pt x="16" y="188"/>
                </a:lnTo>
                <a:lnTo>
                  <a:pt x="18" y="186"/>
                </a:lnTo>
                <a:lnTo>
                  <a:pt x="18" y="186"/>
                </a:lnTo>
                <a:lnTo>
                  <a:pt x="16" y="176"/>
                </a:lnTo>
                <a:lnTo>
                  <a:pt x="16" y="176"/>
                </a:lnTo>
                <a:lnTo>
                  <a:pt x="14" y="174"/>
                </a:lnTo>
                <a:lnTo>
                  <a:pt x="10" y="174"/>
                </a:lnTo>
                <a:lnTo>
                  <a:pt x="4" y="172"/>
                </a:lnTo>
                <a:lnTo>
                  <a:pt x="2" y="170"/>
                </a:lnTo>
                <a:lnTo>
                  <a:pt x="2" y="170"/>
                </a:lnTo>
                <a:lnTo>
                  <a:pt x="0" y="160"/>
                </a:lnTo>
                <a:lnTo>
                  <a:pt x="0" y="160"/>
                </a:lnTo>
                <a:lnTo>
                  <a:pt x="2" y="158"/>
                </a:lnTo>
                <a:lnTo>
                  <a:pt x="4" y="154"/>
                </a:lnTo>
                <a:lnTo>
                  <a:pt x="8" y="152"/>
                </a:lnTo>
                <a:lnTo>
                  <a:pt x="8" y="150"/>
                </a:lnTo>
                <a:lnTo>
                  <a:pt x="8" y="150"/>
                </a:lnTo>
                <a:lnTo>
                  <a:pt x="8" y="142"/>
                </a:lnTo>
                <a:lnTo>
                  <a:pt x="8" y="142"/>
                </a:lnTo>
                <a:lnTo>
                  <a:pt x="8" y="138"/>
                </a:lnTo>
                <a:lnTo>
                  <a:pt x="4" y="136"/>
                </a:lnTo>
                <a:lnTo>
                  <a:pt x="2" y="134"/>
                </a:lnTo>
                <a:lnTo>
                  <a:pt x="2" y="130"/>
                </a:lnTo>
                <a:lnTo>
                  <a:pt x="2" y="130"/>
                </a:lnTo>
                <a:lnTo>
                  <a:pt x="4" y="126"/>
                </a:lnTo>
                <a:lnTo>
                  <a:pt x="8" y="122"/>
                </a:lnTo>
                <a:lnTo>
                  <a:pt x="8" y="122"/>
                </a:lnTo>
                <a:lnTo>
                  <a:pt x="10" y="120"/>
                </a:lnTo>
                <a:lnTo>
                  <a:pt x="14" y="120"/>
                </a:lnTo>
                <a:lnTo>
                  <a:pt x="20" y="118"/>
                </a:lnTo>
                <a:lnTo>
                  <a:pt x="22" y="116"/>
                </a:lnTo>
                <a:lnTo>
                  <a:pt x="22" y="116"/>
                </a:lnTo>
                <a:lnTo>
                  <a:pt x="22" y="112"/>
                </a:lnTo>
                <a:lnTo>
                  <a:pt x="20" y="106"/>
                </a:lnTo>
                <a:lnTo>
                  <a:pt x="20" y="106"/>
                </a:lnTo>
                <a:lnTo>
                  <a:pt x="20" y="102"/>
                </a:lnTo>
                <a:lnTo>
                  <a:pt x="20" y="96"/>
                </a:lnTo>
                <a:lnTo>
                  <a:pt x="20" y="96"/>
                </a:lnTo>
                <a:lnTo>
                  <a:pt x="22" y="96"/>
                </a:lnTo>
                <a:lnTo>
                  <a:pt x="24" y="94"/>
                </a:lnTo>
                <a:lnTo>
                  <a:pt x="28" y="92"/>
                </a:lnTo>
                <a:lnTo>
                  <a:pt x="30" y="92"/>
                </a:lnTo>
                <a:lnTo>
                  <a:pt x="30" y="92"/>
                </a:lnTo>
                <a:lnTo>
                  <a:pt x="32" y="84"/>
                </a:lnTo>
                <a:lnTo>
                  <a:pt x="32" y="84"/>
                </a:lnTo>
                <a:lnTo>
                  <a:pt x="34" y="80"/>
                </a:lnTo>
                <a:lnTo>
                  <a:pt x="32" y="78"/>
                </a:lnTo>
                <a:lnTo>
                  <a:pt x="32" y="74"/>
                </a:lnTo>
                <a:lnTo>
                  <a:pt x="32" y="72"/>
                </a:lnTo>
                <a:lnTo>
                  <a:pt x="32" y="72"/>
                </a:lnTo>
                <a:lnTo>
                  <a:pt x="32" y="66"/>
                </a:lnTo>
                <a:lnTo>
                  <a:pt x="32" y="62"/>
                </a:lnTo>
                <a:lnTo>
                  <a:pt x="32" y="60"/>
                </a:lnTo>
                <a:lnTo>
                  <a:pt x="32" y="60"/>
                </a:lnTo>
                <a:lnTo>
                  <a:pt x="34" y="60"/>
                </a:lnTo>
                <a:lnTo>
                  <a:pt x="38" y="60"/>
                </a:lnTo>
                <a:lnTo>
                  <a:pt x="42" y="60"/>
                </a:lnTo>
                <a:lnTo>
                  <a:pt x="46" y="60"/>
                </a:lnTo>
                <a:lnTo>
                  <a:pt x="46" y="60"/>
                </a:lnTo>
                <a:lnTo>
                  <a:pt x="46" y="54"/>
                </a:lnTo>
                <a:lnTo>
                  <a:pt x="48" y="48"/>
                </a:lnTo>
                <a:lnTo>
                  <a:pt x="48" y="48"/>
                </a:lnTo>
                <a:lnTo>
                  <a:pt x="52" y="46"/>
                </a:lnTo>
                <a:lnTo>
                  <a:pt x="56" y="44"/>
                </a:lnTo>
                <a:lnTo>
                  <a:pt x="56" y="44"/>
                </a:lnTo>
                <a:lnTo>
                  <a:pt x="62" y="36"/>
                </a:lnTo>
                <a:lnTo>
                  <a:pt x="62" y="36"/>
                </a:lnTo>
                <a:lnTo>
                  <a:pt x="66" y="32"/>
                </a:lnTo>
                <a:lnTo>
                  <a:pt x="68" y="30"/>
                </a:lnTo>
                <a:lnTo>
                  <a:pt x="68" y="30"/>
                </a:lnTo>
                <a:lnTo>
                  <a:pt x="72" y="24"/>
                </a:lnTo>
                <a:lnTo>
                  <a:pt x="74" y="20"/>
                </a:lnTo>
                <a:lnTo>
                  <a:pt x="74" y="20"/>
                </a:lnTo>
                <a:lnTo>
                  <a:pt x="78" y="22"/>
                </a:lnTo>
                <a:lnTo>
                  <a:pt x="82" y="26"/>
                </a:lnTo>
                <a:lnTo>
                  <a:pt x="88" y="30"/>
                </a:lnTo>
                <a:lnTo>
                  <a:pt x="92" y="30"/>
                </a:lnTo>
                <a:lnTo>
                  <a:pt x="92" y="30"/>
                </a:lnTo>
                <a:lnTo>
                  <a:pt x="98" y="26"/>
                </a:lnTo>
                <a:lnTo>
                  <a:pt x="98" y="26"/>
                </a:lnTo>
                <a:lnTo>
                  <a:pt x="100" y="22"/>
                </a:lnTo>
                <a:lnTo>
                  <a:pt x="100" y="18"/>
                </a:lnTo>
                <a:lnTo>
                  <a:pt x="100" y="14"/>
                </a:lnTo>
                <a:lnTo>
                  <a:pt x="102" y="12"/>
                </a:lnTo>
                <a:lnTo>
                  <a:pt x="102" y="12"/>
                </a:lnTo>
                <a:lnTo>
                  <a:pt x="104" y="12"/>
                </a:lnTo>
                <a:lnTo>
                  <a:pt x="108" y="14"/>
                </a:lnTo>
                <a:lnTo>
                  <a:pt x="110" y="16"/>
                </a:lnTo>
                <a:lnTo>
                  <a:pt x="114" y="16"/>
                </a:lnTo>
                <a:lnTo>
                  <a:pt x="114" y="16"/>
                </a:lnTo>
                <a:lnTo>
                  <a:pt x="114" y="14"/>
                </a:lnTo>
                <a:lnTo>
                  <a:pt x="116" y="10"/>
                </a:lnTo>
                <a:lnTo>
                  <a:pt x="116" y="6"/>
                </a:lnTo>
                <a:lnTo>
                  <a:pt x="118" y="4"/>
                </a:lnTo>
                <a:lnTo>
                  <a:pt x="118" y="4"/>
                </a:lnTo>
                <a:lnTo>
                  <a:pt x="122" y="4"/>
                </a:lnTo>
                <a:lnTo>
                  <a:pt x="124" y="8"/>
                </a:lnTo>
                <a:lnTo>
                  <a:pt x="128" y="10"/>
                </a:lnTo>
                <a:lnTo>
                  <a:pt x="130" y="10"/>
                </a:lnTo>
                <a:lnTo>
                  <a:pt x="130" y="10"/>
                </a:lnTo>
                <a:lnTo>
                  <a:pt x="132" y="10"/>
                </a:lnTo>
                <a:lnTo>
                  <a:pt x="134" y="6"/>
                </a:lnTo>
                <a:lnTo>
                  <a:pt x="136" y="4"/>
                </a:lnTo>
                <a:lnTo>
                  <a:pt x="138" y="2"/>
                </a:lnTo>
                <a:lnTo>
                  <a:pt x="138" y="2"/>
                </a:lnTo>
                <a:lnTo>
                  <a:pt x="142" y="4"/>
                </a:lnTo>
                <a:lnTo>
                  <a:pt x="148" y="4"/>
                </a:lnTo>
                <a:lnTo>
                  <a:pt x="148" y="4"/>
                </a:lnTo>
                <a:lnTo>
                  <a:pt x="152" y="6"/>
                </a:lnTo>
                <a:lnTo>
                  <a:pt x="156" y="6"/>
                </a:lnTo>
                <a:lnTo>
                  <a:pt x="156" y="6"/>
                </a:lnTo>
                <a:lnTo>
                  <a:pt x="158" y="6"/>
                </a:lnTo>
                <a:lnTo>
                  <a:pt x="160" y="4"/>
                </a:lnTo>
                <a:lnTo>
                  <a:pt x="164" y="2"/>
                </a:lnTo>
                <a:lnTo>
                  <a:pt x="166" y="0"/>
                </a:lnTo>
                <a:lnTo>
                  <a:pt x="166" y="0"/>
                </a:lnTo>
                <a:lnTo>
                  <a:pt x="170" y="2"/>
                </a:lnTo>
                <a:lnTo>
                  <a:pt x="174" y="4"/>
                </a:lnTo>
                <a:lnTo>
                  <a:pt x="174" y="4"/>
                </a:lnTo>
                <a:lnTo>
                  <a:pt x="180" y="2"/>
                </a:lnTo>
                <a:lnTo>
                  <a:pt x="184" y="2"/>
                </a:lnTo>
                <a:lnTo>
                  <a:pt x="184" y="2"/>
                </a:lnTo>
                <a:lnTo>
                  <a:pt x="186" y="4"/>
                </a:lnTo>
                <a:lnTo>
                  <a:pt x="188" y="6"/>
                </a:lnTo>
                <a:lnTo>
                  <a:pt x="190" y="10"/>
                </a:lnTo>
                <a:lnTo>
                  <a:pt x="192" y="12"/>
                </a:lnTo>
                <a:lnTo>
                  <a:pt x="192" y="12"/>
                </a:lnTo>
                <a:lnTo>
                  <a:pt x="200" y="12"/>
                </a:lnTo>
                <a:lnTo>
                  <a:pt x="200" y="12"/>
                </a:lnTo>
                <a:lnTo>
                  <a:pt x="202" y="12"/>
                </a:lnTo>
                <a:lnTo>
                  <a:pt x="206" y="8"/>
                </a:lnTo>
                <a:lnTo>
                  <a:pt x="210" y="6"/>
                </a:lnTo>
                <a:lnTo>
                  <a:pt x="212" y="4"/>
                </a:lnTo>
                <a:lnTo>
                  <a:pt x="212" y="4"/>
                </a:lnTo>
                <a:lnTo>
                  <a:pt x="218" y="4"/>
                </a:lnTo>
                <a:lnTo>
                  <a:pt x="222" y="4"/>
                </a:lnTo>
                <a:lnTo>
                  <a:pt x="222" y="4"/>
                </a:lnTo>
                <a:lnTo>
                  <a:pt x="224" y="6"/>
                </a:lnTo>
                <a:lnTo>
                  <a:pt x="224" y="12"/>
                </a:lnTo>
                <a:lnTo>
                  <a:pt x="224" y="18"/>
                </a:lnTo>
                <a:lnTo>
                  <a:pt x="224" y="22"/>
                </a:lnTo>
                <a:lnTo>
                  <a:pt x="224" y="22"/>
                </a:lnTo>
                <a:lnTo>
                  <a:pt x="230" y="22"/>
                </a:lnTo>
                <a:lnTo>
                  <a:pt x="234" y="22"/>
                </a:lnTo>
                <a:lnTo>
                  <a:pt x="234" y="22"/>
                </a:lnTo>
                <a:lnTo>
                  <a:pt x="238" y="24"/>
                </a:lnTo>
                <a:lnTo>
                  <a:pt x="242" y="28"/>
                </a:lnTo>
                <a:lnTo>
                  <a:pt x="242" y="28"/>
                </a:lnTo>
                <a:lnTo>
                  <a:pt x="244" y="28"/>
                </a:lnTo>
                <a:lnTo>
                  <a:pt x="250" y="24"/>
                </a:lnTo>
                <a:lnTo>
                  <a:pt x="254" y="22"/>
                </a:lnTo>
                <a:lnTo>
                  <a:pt x="256" y="20"/>
                </a:lnTo>
                <a:lnTo>
                  <a:pt x="256" y="20"/>
                </a:lnTo>
                <a:lnTo>
                  <a:pt x="264" y="26"/>
                </a:lnTo>
                <a:lnTo>
                  <a:pt x="264" y="26"/>
                </a:lnTo>
                <a:lnTo>
                  <a:pt x="266" y="28"/>
                </a:lnTo>
                <a:lnTo>
                  <a:pt x="266" y="32"/>
                </a:lnTo>
                <a:lnTo>
                  <a:pt x="266" y="36"/>
                </a:lnTo>
                <a:lnTo>
                  <a:pt x="268" y="38"/>
                </a:lnTo>
                <a:lnTo>
                  <a:pt x="268" y="38"/>
                </a:lnTo>
                <a:lnTo>
                  <a:pt x="268" y="40"/>
                </a:lnTo>
                <a:lnTo>
                  <a:pt x="268" y="44"/>
                </a:lnTo>
                <a:lnTo>
                  <a:pt x="266" y="48"/>
                </a:lnTo>
                <a:lnTo>
                  <a:pt x="268" y="52"/>
                </a:lnTo>
                <a:lnTo>
                  <a:pt x="268" y="52"/>
                </a:lnTo>
                <a:lnTo>
                  <a:pt x="274" y="56"/>
                </a:lnTo>
                <a:lnTo>
                  <a:pt x="274" y="56"/>
                </a:lnTo>
                <a:lnTo>
                  <a:pt x="280" y="64"/>
                </a:lnTo>
                <a:lnTo>
                  <a:pt x="280" y="64"/>
                </a:lnTo>
                <a:lnTo>
                  <a:pt x="282" y="64"/>
                </a:lnTo>
                <a:lnTo>
                  <a:pt x="288" y="62"/>
                </a:lnTo>
                <a:lnTo>
                  <a:pt x="294" y="60"/>
                </a:lnTo>
                <a:lnTo>
                  <a:pt x="298" y="62"/>
                </a:lnTo>
                <a:lnTo>
                  <a:pt x="298" y="62"/>
                </a:lnTo>
                <a:lnTo>
                  <a:pt x="298" y="64"/>
                </a:lnTo>
                <a:lnTo>
                  <a:pt x="298" y="66"/>
                </a:lnTo>
                <a:lnTo>
                  <a:pt x="298" y="70"/>
                </a:lnTo>
                <a:lnTo>
                  <a:pt x="298" y="72"/>
                </a:lnTo>
                <a:lnTo>
                  <a:pt x="298" y="72"/>
                </a:lnTo>
                <a:lnTo>
                  <a:pt x="302" y="76"/>
                </a:lnTo>
                <a:lnTo>
                  <a:pt x="306" y="78"/>
                </a:lnTo>
                <a:lnTo>
                  <a:pt x="306" y="78"/>
                </a:lnTo>
                <a:lnTo>
                  <a:pt x="306" y="82"/>
                </a:lnTo>
                <a:lnTo>
                  <a:pt x="304" y="86"/>
                </a:lnTo>
                <a:lnTo>
                  <a:pt x="300" y="88"/>
                </a:lnTo>
                <a:lnTo>
                  <a:pt x="300" y="92"/>
                </a:lnTo>
                <a:lnTo>
                  <a:pt x="300" y="92"/>
                </a:lnTo>
                <a:lnTo>
                  <a:pt x="304" y="92"/>
                </a:lnTo>
                <a:lnTo>
                  <a:pt x="308" y="92"/>
                </a:lnTo>
                <a:lnTo>
                  <a:pt x="314" y="94"/>
                </a:lnTo>
                <a:lnTo>
                  <a:pt x="316" y="94"/>
                </a:lnTo>
                <a:lnTo>
                  <a:pt x="316" y="94"/>
                </a:lnTo>
                <a:lnTo>
                  <a:pt x="316" y="98"/>
                </a:lnTo>
                <a:lnTo>
                  <a:pt x="312" y="102"/>
                </a:lnTo>
                <a:lnTo>
                  <a:pt x="308" y="106"/>
                </a:lnTo>
                <a:lnTo>
                  <a:pt x="306" y="108"/>
                </a:lnTo>
                <a:lnTo>
                  <a:pt x="306" y="108"/>
                </a:lnTo>
                <a:lnTo>
                  <a:pt x="310" y="116"/>
                </a:lnTo>
                <a:lnTo>
                  <a:pt x="310" y="116"/>
                </a:lnTo>
                <a:lnTo>
                  <a:pt x="312" y="118"/>
                </a:lnTo>
                <a:lnTo>
                  <a:pt x="318" y="118"/>
                </a:lnTo>
                <a:lnTo>
                  <a:pt x="324" y="120"/>
                </a:lnTo>
                <a:lnTo>
                  <a:pt x="326" y="122"/>
                </a:lnTo>
                <a:lnTo>
                  <a:pt x="326" y="122"/>
                </a:lnTo>
                <a:lnTo>
                  <a:pt x="326" y="124"/>
                </a:lnTo>
                <a:lnTo>
                  <a:pt x="322" y="126"/>
                </a:lnTo>
                <a:lnTo>
                  <a:pt x="320" y="130"/>
                </a:lnTo>
                <a:lnTo>
                  <a:pt x="318" y="132"/>
                </a:lnTo>
                <a:lnTo>
                  <a:pt x="318" y="132"/>
                </a:lnTo>
                <a:lnTo>
                  <a:pt x="322" y="136"/>
                </a:lnTo>
                <a:lnTo>
                  <a:pt x="326" y="140"/>
                </a:lnTo>
                <a:lnTo>
                  <a:pt x="326" y="140"/>
                </a:lnTo>
                <a:lnTo>
                  <a:pt x="324" y="144"/>
                </a:lnTo>
                <a:lnTo>
                  <a:pt x="322" y="146"/>
                </a:lnTo>
                <a:lnTo>
                  <a:pt x="320" y="148"/>
                </a:lnTo>
                <a:lnTo>
                  <a:pt x="318" y="150"/>
                </a:lnTo>
                <a:lnTo>
                  <a:pt x="318" y="150"/>
                </a:lnTo>
                <a:lnTo>
                  <a:pt x="316" y="160"/>
                </a:lnTo>
                <a:lnTo>
                  <a:pt x="316" y="160"/>
                </a:lnTo>
                <a:close/>
              </a:path>
            </a:pathLst>
          </a:custGeom>
          <a:solidFill>
            <a:srgbClr val="AACC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8" name="Freeform 6"/>
          <p:cNvSpPr>
            <a:spLocks/>
          </p:cNvSpPr>
          <p:nvPr/>
        </p:nvSpPr>
        <p:spPr bwMode="auto">
          <a:xfrm>
            <a:off x="382433" y="1982280"/>
            <a:ext cx="464496" cy="461664"/>
          </a:xfrm>
          <a:custGeom>
            <a:avLst/>
            <a:gdLst>
              <a:gd name="T0" fmla="*/ 320 w 328"/>
              <a:gd name="T1" fmla="*/ 178 h 326"/>
              <a:gd name="T2" fmla="*/ 322 w 328"/>
              <a:gd name="T3" fmla="*/ 196 h 326"/>
              <a:gd name="T4" fmla="*/ 310 w 328"/>
              <a:gd name="T5" fmla="*/ 206 h 326"/>
              <a:gd name="T6" fmla="*/ 312 w 328"/>
              <a:gd name="T7" fmla="*/ 224 h 326"/>
              <a:gd name="T8" fmla="*/ 292 w 328"/>
              <a:gd name="T9" fmla="*/ 240 h 326"/>
              <a:gd name="T10" fmla="*/ 294 w 328"/>
              <a:gd name="T11" fmla="*/ 256 h 326"/>
              <a:gd name="T12" fmla="*/ 274 w 328"/>
              <a:gd name="T13" fmla="*/ 262 h 326"/>
              <a:gd name="T14" fmla="*/ 266 w 328"/>
              <a:gd name="T15" fmla="*/ 280 h 326"/>
              <a:gd name="T16" fmla="*/ 244 w 328"/>
              <a:gd name="T17" fmla="*/ 296 h 326"/>
              <a:gd name="T18" fmla="*/ 230 w 328"/>
              <a:gd name="T19" fmla="*/ 296 h 326"/>
              <a:gd name="T20" fmla="*/ 210 w 328"/>
              <a:gd name="T21" fmla="*/ 308 h 326"/>
              <a:gd name="T22" fmla="*/ 194 w 328"/>
              <a:gd name="T23" fmla="*/ 320 h 326"/>
              <a:gd name="T24" fmla="*/ 174 w 328"/>
              <a:gd name="T25" fmla="*/ 316 h 326"/>
              <a:gd name="T26" fmla="*/ 156 w 328"/>
              <a:gd name="T27" fmla="*/ 322 h 326"/>
              <a:gd name="T28" fmla="*/ 140 w 328"/>
              <a:gd name="T29" fmla="*/ 314 h 326"/>
              <a:gd name="T30" fmla="*/ 126 w 328"/>
              <a:gd name="T31" fmla="*/ 310 h 326"/>
              <a:gd name="T32" fmla="*/ 106 w 328"/>
              <a:gd name="T33" fmla="*/ 298 h 326"/>
              <a:gd name="T34" fmla="*/ 88 w 328"/>
              <a:gd name="T35" fmla="*/ 304 h 326"/>
              <a:gd name="T36" fmla="*/ 74 w 328"/>
              <a:gd name="T37" fmla="*/ 298 h 326"/>
              <a:gd name="T38" fmla="*/ 68 w 328"/>
              <a:gd name="T39" fmla="*/ 282 h 326"/>
              <a:gd name="T40" fmla="*/ 54 w 328"/>
              <a:gd name="T41" fmla="*/ 272 h 326"/>
              <a:gd name="T42" fmla="*/ 40 w 328"/>
              <a:gd name="T43" fmla="*/ 258 h 326"/>
              <a:gd name="T44" fmla="*/ 34 w 328"/>
              <a:gd name="T45" fmla="*/ 246 h 326"/>
              <a:gd name="T46" fmla="*/ 22 w 328"/>
              <a:gd name="T47" fmla="*/ 226 h 326"/>
              <a:gd name="T48" fmla="*/ 14 w 328"/>
              <a:gd name="T49" fmla="*/ 210 h 326"/>
              <a:gd name="T50" fmla="*/ 4 w 328"/>
              <a:gd name="T51" fmla="*/ 198 h 326"/>
              <a:gd name="T52" fmla="*/ 16 w 328"/>
              <a:gd name="T53" fmla="*/ 176 h 326"/>
              <a:gd name="T54" fmla="*/ 0 w 328"/>
              <a:gd name="T55" fmla="*/ 160 h 326"/>
              <a:gd name="T56" fmla="*/ 8 w 328"/>
              <a:gd name="T57" fmla="*/ 142 h 326"/>
              <a:gd name="T58" fmla="*/ 8 w 328"/>
              <a:gd name="T59" fmla="*/ 122 h 326"/>
              <a:gd name="T60" fmla="*/ 22 w 328"/>
              <a:gd name="T61" fmla="*/ 112 h 326"/>
              <a:gd name="T62" fmla="*/ 24 w 328"/>
              <a:gd name="T63" fmla="*/ 94 h 326"/>
              <a:gd name="T64" fmla="*/ 32 w 328"/>
              <a:gd name="T65" fmla="*/ 78 h 326"/>
              <a:gd name="T66" fmla="*/ 32 w 328"/>
              <a:gd name="T67" fmla="*/ 60 h 326"/>
              <a:gd name="T68" fmla="*/ 48 w 328"/>
              <a:gd name="T69" fmla="*/ 48 h 326"/>
              <a:gd name="T70" fmla="*/ 66 w 328"/>
              <a:gd name="T71" fmla="*/ 32 h 326"/>
              <a:gd name="T72" fmla="*/ 82 w 328"/>
              <a:gd name="T73" fmla="*/ 26 h 326"/>
              <a:gd name="T74" fmla="*/ 100 w 328"/>
              <a:gd name="T75" fmla="*/ 18 h 326"/>
              <a:gd name="T76" fmla="*/ 114 w 328"/>
              <a:gd name="T77" fmla="*/ 16 h 326"/>
              <a:gd name="T78" fmla="*/ 122 w 328"/>
              <a:gd name="T79" fmla="*/ 4 h 326"/>
              <a:gd name="T80" fmla="*/ 136 w 328"/>
              <a:gd name="T81" fmla="*/ 4 h 326"/>
              <a:gd name="T82" fmla="*/ 156 w 328"/>
              <a:gd name="T83" fmla="*/ 6 h 326"/>
              <a:gd name="T84" fmla="*/ 170 w 328"/>
              <a:gd name="T85" fmla="*/ 2 h 326"/>
              <a:gd name="T86" fmla="*/ 188 w 328"/>
              <a:gd name="T87" fmla="*/ 6 h 326"/>
              <a:gd name="T88" fmla="*/ 206 w 328"/>
              <a:gd name="T89" fmla="*/ 8 h 326"/>
              <a:gd name="T90" fmla="*/ 224 w 328"/>
              <a:gd name="T91" fmla="*/ 6 h 326"/>
              <a:gd name="T92" fmla="*/ 234 w 328"/>
              <a:gd name="T93" fmla="*/ 22 h 326"/>
              <a:gd name="T94" fmla="*/ 256 w 328"/>
              <a:gd name="T95" fmla="*/ 20 h 326"/>
              <a:gd name="T96" fmla="*/ 268 w 328"/>
              <a:gd name="T97" fmla="*/ 38 h 326"/>
              <a:gd name="T98" fmla="*/ 274 w 328"/>
              <a:gd name="T99" fmla="*/ 56 h 326"/>
              <a:gd name="T100" fmla="*/ 298 w 328"/>
              <a:gd name="T101" fmla="*/ 62 h 326"/>
              <a:gd name="T102" fmla="*/ 302 w 328"/>
              <a:gd name="T103" fmla="*/ 76 h 326"/>
              <a:gd name="T104" fmla="*/ 300 w 328"/>
              <a:gd name="T105" fmla="*/ 92 h 326"/>
              <a:gd name="T106" fmla="*/ 312 w 328"/>
              <a:gd name="T107" fmla="*/ 102 h 326"/>
              <a:gd name="T108" fmla="*/ 318 w 328"/>
              <a:gd name="T109" fmla="*/ 118 h 326"/>
              <a:gd name="T110" fmla="*/ 318 w 328"/>
              <a:gd name="T111" fmla="*/ 132 h 326"/>
              <a:gd name="T112" fmla="*/ 320 w 328"/>
              <a:gd name="T113" fmla="*/ 148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28" h="326">
                <a:moveTo>
                  <a:pt x="316" y="160"/>
                </a:moveTo>
                <a:lnTo>
                  <a:pt x="316" y="160"/>
                </a:lnTo>
                <a:lnTo>
                  <a:pt x="318" y="164"/>
                </a:lnTo>
                <a:lnTo>
                  <a:pt x="320" y="168"/>
                </a:lnTo>
                <a:lnTo>
                  <a:pt x="320" y="168"/>
                </a:lnTo>
                <a:lnTo>
                  <a:pt x="320" y="178"/>
                </a:lnTo>
                <a:lnTo>
                  <a:pt x="320" y="178"/>
                </a:lnTo>
                <a:lnTo>
                  <a:pt x="320" y="180"/>
                </a:lnTo>
                <a:lnTo>
                  <a:pt x="324" y="182"/>
                </a:lnTo>
                <a:lnTo>
                  <a:pt x="328" y="186"/>
                </a:lnTo>
                <a:lnTo>
                  <a:pt x="328" y="188"/>
                </a:lnTo>
                <a:lnTo>
                  <a:pt x="328" y="188"/>
                </a:lnTo>
                <a:lnTo>
                  <a:pt x="326" y="192"/>
                </a:lnTo>
                <a:lnTo>
                  <a:pt x="322" y="196"/>
                </a:lnTo>
                <a:lnTo>
                  <a:pt x="322" y="196"/>
                </a:lnTo>
                <a:lnTo>
                  <a:pt x="320" y="198"/>
                </a:lnTo>
                <a:lnTo>
                  <a:pt x="316" y="200"/>
                </a:lnTo>
                <a:lnTo>
                  <a:pt x="312" y="200"/>
                </a:lnTo>
                <a:lnTo>
                  <a:pt x="308" y="202"/>
                </a:lnTo>
                <a:lnTo>
                  <a:pt x="308" y="202"/>
                </a:lnTo>
                <a:lnTo>
                  <a:pt x="310" y="206"/>
                </a:lnTo>
                <a:lnTo>
                  <a:pt x="314" y="210"/>
                </a:lnTo>
                <a:lnTo>
                  <a:pt x="318" y="214"/>
                </a:lnTo>
                <a:lnTo>
                  <a:pt x="320" y="216"/>
                </a:lnTo>
                <a:lnTo>
                  <a:pt x="320" y="216"/>
                </a:lnTo>
                <a:lnTo>
                  <a:pt x="316" y="220"/>
                </a:lnTo>
                <a:lnTo>
                  <a:pt x="312" y="224"/>
                </a:lnTo>
                <a:lnTo>
                  <a:pt x="312" y="224"/>
                </a:lnTo>
                <a:lnTo>
                  <a:pt x="308" y="232"/>
                </a:lnTo>
                <a:lnTo>
                  <a:pt x="308" y="232"/>
                </a:lnTo>
                <a:lnTo>
                  <a:pt x="302" y="238"/>
                </a:lnTo>
                <a:lnTo>
                  <a:pt x="302" y="238"/>
                </a:lnTo>
                <a:lnTo>
                  <a:pt x="300" y="240"/>
                </a:lnTo>
                <a:lnTo>
                  <a:pt x="296" y="240"/>
                </a:lnTo>
                <a:lnTo>
                  <a:pt x="292" y="240"/>
                </a:lnTo>
                <a:lnTo>
                  <a:pt x="290" y="242"/>
                </a:lnTo>
                <a:lnTo>
                  <a:pt x="290" y="242"/>
                </a:lnTo>
                <a:lnTo>
                  <a:pt x="290" y="244"/>
                </a:lnTo>
                <a:lnTo>
                  <a:pt x="292" y="248"/>
                </a:lnTo>
                <a:lnTo>
                  <a:pt x="294" y="252"/>
                </a:lnTo>
                <a:lnTo>
                  <a:pt x="294" y="256"/>
                </a:lnTo>
                <a:lnTo>
                  <a:pt x="294" y="256"/>
                </a:lnTo>
                <a:lnTo>
                  <a:pt x="286" y="262"/>
                </a:lnTo>
                <a:lnTo>
                  <a:pt x="286" y="262"/>
                </a:lnTo>
                <a:lnTo>
                  <a:pt x="284" y="262"/>
                </a:lnTo>
                <a:lnTo>
                  <a:pt x="280" y="262"/>
                </a:lnTo>
                <a:lnTo>
                  <a:pt x="276" y="262"/>
                </a:lnTo>
                <a:lnTo>
                  <a:pt x="274" y="262"/>
                </a:lnTo>
                <a:lnTo>
                  <a:pt x="274" y="262"/>
                </a:lnTo>
                <a:lnTo>
                  <a:pt x="272" y="266"/>
                </a:lnTo>
                <a:lnTo>
                  <a:pt x="270" y="270"/>
                </a:lnTo>
                <a:lnTo>
                  <a:pt x="270" y="270"/>
                </a:lnTo>
                <a:lnTo>
                  <a:pt x="268" y="274"/>
                </a:lnTo>
                <a:lnTo>
                  <a:pt x="268" y="278"/>
                </a:lnTo>
                <a:lnTo>
                  <a:pt x="266" y="280"/>
                </a:lnTo>
                <a:lnTo>
                  <a:pt x="266" y="280"/>
                </a:lnTo>
                <a:lnTo>
                  <a:pt x="258" y="286"/>
                </a:lnTo>
                <a:lnTo>
                  <a:pt x="258" y="286"/>
                </a:lnTo>
                <a:lnTo>
                  <a:pt x="256" y="290"/>
                </a:lnTo>
                <a:lnTo>
                  <a:pt x="254" y="294"/>
                </a:lnTo>
                <a:lnTo>
                  <a:pt x="254" y="294"/>
                </a:lnTo>
                <a:lnTo>
                  <a:pt x="248" y="294"/>
                </a:lnTo>
                <a:lnTo>
                  <a:pt x="244" y="296"/>
                </a:lnTo>
                <a:lnTo>
                  <a:pt x="244" y="296"/>
                </a:lnTo>
                <a:lnTo>
                  <a:pt x="242" y="296"/>
                </a:lnTo>
                <a:lnTo>
                  <a:pt x="238" y="294"/>
                </a:lnTo>
                <a:lnTo>
                  <a:pt x="236" y="294"/>
                </a:lnTo>
                <a:lnTo>
                  <a:pt x="232" y="294"/>
                </a:lnTo>
                <a:lnTo>
                  <a:pt x="232" y="294"/>
                </a:lnTo>
                <a:lnTo>
                  <a:pt x="230" y="296"/>
                </a:lnTo>
                <a:lnTo>
                  <a:pt x="230" y="298"/>
                </a:lnTo>
                <a:lnTo>
                  <a:pt x="228" y="300"/>
                </a:lnTo>
                <a:lnTo>
                  <a:pt x="228" y="302"/>
                </a:lnTo>
                <a:lnTo>
                  <a:pt x="228" y="302"/>
                </a:lnTo>
                <a:lnTo>
                  <a:pt x="218" y="306"/>
                </a:lnTo>
                <a:lnTo>
                  <a:pt x="218" y="306"/>
                </a:lnTo>
                <a:lnTo>
                  <a:pt x="210" y="308"/>
                </a:lnTo>
                <a:lnTo>
                  <a:pt x="210" y="308"/>
                </a:lnTo>
                <a:lnTo>
                  <a:pt x="206" y="312"/>
                </a:lnTo>
                <a:lnTo>
                  <a:pt x="204" y="314"/>
                </a:lnTo>
                <a:lnTo>
                  <a:pt x="202" y="316"/>
                </a:lnTo>
                <a:lnTo>
                  <a:pt x="202" y="316"/>
                </a:lnTo>
                <a:lnTo>
                  <a:pt x="194" y="320"/>
                </a:lnTo>
                <a:lnTo>
                  <a:pt x="194" y="320"/>
                </a:lnTo>
                <a:lnTo>
                  <a:pt x="184" y="320"/>
                </a:lnTo>
                <a:lnTo>
                  <a:pt x="184" y="320"/>
                </a:lnTo>
                <a:lnTo>
                  <a:pt x="182" y="320"/>
                </a:lnTo>
                <a:lnTo>
                  <a:pt x="180" y="318"/>
                </a:lnTo>
                <a:lnTo>
                  <a:pt x="176" y="316"/>
                </a:lnTo>
                <a:lnTo>
                  <a:pt x="174" y="316"/>
                </a:lnTo>
                <a:lnTo>
                  <a:pt x="174" y="316"/>
                </a:lnTo>
                <a:lnTo>
                  <a:pt x="172" y="316"/>
                </a:lnTo>
                <a:lnTo>
                  <a:pt x="170" y="320"/>
                </a:lnTo>
                <a:lnTo>
                  <a:pt x="168" y="324"/>
                </a:lnTo>
                <a:lnTo>
                  <a:pt x="166" y="324"/>
                </a:lnTo>
                <a:lnTo>
                  <a:pt x="166" y="324"/>
                </a:lnTo>
                <a:lnTo>
                  <a:pt x="160" y="324"/>
                </a:lnTo>
                <a:lnTo>
                  <a:pt x="156" y="322"/>
                </a:lnTo>
                <a:lnTo>
                  <a:pt x="156" y="322"/>
                </a:lnTo>
                <a:lnTo>
                  <a:pt x="150" y="324"/>
                </a:lnTo>
                <a:lnTo>
                  <a:pt x="146" y="326"/>
                </a:lnTo>
                <a:lnTo>
                  <a:pt x="146" y="326"/>
                </a:lnTo>
                <a:lnTo>
                  <a:pt x="144" y="324"/>
                </a:lnTo>
                <a:lnTo>
                  <a:pt x="142" y="318"/>
                </a:lnTo>
                <a:lnTo>
                  <a:pt x="140" y="314"/>
                </a:lnTo>
                <a:lnTo>
                  <a:pt x="138" y="312"/>
                </a:lnTo>
                <a:lnTo>
                  <a:pt x="138" y="312"/>
                </a:lnTo>
                <a:lnTo>
                  <a:pt x="134" y="314"/>
                </a:lnTo>
                <a:lnTo>
                  <a:pt x="128" y="314"/>
                </a:lnTo>
                <a:lnTo>
                  <a:pt x="128" y="314"/>
                </a:lnTo>
                <a:lnTo>
                  <a:pt x="126" y="312"/>
                </a:lnTo>
                <a:lnTo>
                  <a:pt x="126" y="310"/>
                </a:lnTo>
                <a:lnTo>
                  <a:pt x="124" y="306"/>
                </a:lnTo>
                <a:lnTo>
                  <a:pt x="122" y="304"/>
                </a:lnTo>
                <a:lnTo>
                  <a:pt x="122" y="304"/>
                </a:lnTo>
                <a:lnTo>
                  <a:pt x="114" y="300"/>
                </a:lnTo>
                <a:lnTo>
                  <a:pt x="114" y="300"/>
                </a:lnTo>
                <a:lnTo>
                  <a:pt x="106" y="298"/>
                </a:lnTo>
                <a:lnTo>
                  <a:pt x="106" y="298"/>
                </a:lnTo>
                <a:lnTo>
                  <a:pt x="102" y="298"/>
                </a:lnTo>
                <a:lnTo>
                  <a:pt x="98" y="304"/>
                </a:lnTo>
                <a:lnTo>
                  <a:pt x="94" y="308"/>
                </a:lnTo>
                <a:lnTo>
                  <a:pt x="90" y="310"/>
                </a:lnTo>
                <a:lnTo>
                  <a:pt x="90" y="310"/>
                </a:lnTo>
                <a:lnTo>
                  <a:pt x="88" y="308"/>
                </a:lnTo>
                <a:lnTo>
                  <a:pt x="88" y="304"/>
                </a:lnTo>
                <a:lnTo>
                  <a:pt x="86" y="300"/>
                </a:lnTo>
                <a:lnTo>
                  <a:pt x="86" y="298"/>
                </a:lnTo>
                <a:lnTo>
                  <a:pt x="86" y="298"/>
                </a:lnTo>
                <a:lnTo>
                  <a:pt x="80" y="298"/>
                </a:lnTo>
                <a:lnTo>
                  <a:pt x="76" y="298"/>
                </a:lnTo>
                <a:lnTo>
                  <a:pt x="74" y="298"/>
                </a:lnTo>
                <a:lnTo>
                  <a:pt x="74" y="298"/>
                </a:lnTo>
                <a:lnTo>
                  <a:pt x="74" y="294"/>
                </a:lnTo>
                <a:lnTo>
                  <a:pt x="76" y="288"/>
                </a:lnTo>
                <a:lnTo>
                  <a:pt x="76" y="282"/>
                </a:lnTo>
                <a:lnTo>
                  <a:pt x="76" y="278"/>
                </a:lnTo>
                <a:lnTo>
                  <a:pt x="76" y="278"/>
                </a:lnTo>
                <a:lnTo>
                  <a:pt x="74" y="280"/>
                </a:lnTo>
                <a:lnTo>
                  <a:pt x="68" y="282"/>
                </a:lnTo>
                <a:lnTo>
                  <a:pt x="64" y="284"/>
                </a:lnTo>
                <a:lnTo>
                  <a:pt x="60" y="284"/>
                </a:lnTo>
                <a:lnTo>
                  <a:pt x="60" y="284"/>
                </a:lnTo>
                <a:lnTo>
                  <a:pt x="54" y="278"/>
                </a:lnTo>
                <a:lnTo>
                  <a:pt x="54" y="278"/>
                </a:lnTo>
                <a:lnTo>
                  <a:pt x="54" y="274"/>
                </a:lnTo>
                <a:lnTo>
                  <a:pt x="54" y="272"/>
                </a:lnTo>
                <a:lnTo>
                  <a:pt x="54" y="268"/>
                </a:lnTo>
                <a:lnTo>
                  <a:pt x="54" y="266"/>
                </a:lnTo>
                <a:lnTo>
                  <a:pt x="54" y="266"/>
                </a:lnTo>
                <a:lnTo>
                  <a:pt x="48" y="258"/>
                </a:lnTo>
                <a:lnTo>
                  <a:pt x="48" y="258"/>
                </a:lnTo>
                <a:lnTo>
                  <a:pt x="44" y="258"/>
                </a:lnTo>
                <a:lnTo>
                  <a:pt x="40" y="258"/>
                </a:lnTo>
                <a:lnTo>
                  <a:pt x="36" y="258"/>
                </a:lnTo>
                <a:lnTo>
                  <a:pt x="34" y="258"/>
                </a:lnTo>
                <a:lnTo>
                  <a:pt x="34" y="258"/>
                </a:lnTo>
                <a:lnTo>
                  <a:pt x="32" y="256"/>
                </a:lnTo>
                <a:lnTo>
                  <a:pt x="34" y="252"/>
                </a:lnTo>
                <a:lnTo>
                  <a:pt x="34" y="248"/>
                </a:lnTo>
                <a:lnTo>
                  <a:pt x="34" y="246"/>
                </a:lnTo>
                <a:lnTo>
                  <a:pt x="34" y="246"/>
                </a:lnTo>
                <a:lnTo>
                  <a:pt x="30" y="244"/>
                </a:lnTo>
                <a:lnTo>
                  <a:pt x="26" y="240"/>
                </a:lnTo>
                <a:lnTo>
                  <a:pt x="26" y="240"/>
                </a:lnTo>
                <a:lnTo>
                  <a:pt x="22" y="232"/>
                </a:lnTo>
                <a:lnTo>
                  <a:pt x="22" y="232"/>
                </a:lnTo>
                <a:lnTo>
                  <a:pt x="22" y="226"/>
                </a:lnTo>
                <a:lnTo>
                  <a:pt x="22" y="222"/>
                </a:lnTo>
                <a:lnTo>
                  <a:pt x="22" y="222"/>
                </a:lnTo>
                <a:lnTo>
                  <a:pt x="18" y="218"/>
                </a:lnTo>
                <a:lnTo>
                  <a:pt x="14" y="216"/>
                </a:lnTo>
                <a:lnTo>
                  <a:pt x="14" y="214"/>
                </a:lnTo>
                <a:lnTo>
                  <a:pt x="14" y="214"/>
                </a:lnTo>
                <a:lnTo>
                  <a:pt x="14" y="210"/>
                </a:lnTo>
                <a:lnTo>
                  <a:pt x="14" y="206"/>
                </a:lnTo>
                <a:lnTo>
                  <a:pt x="14" y="206"/>
                </a:lnTo>
                <a:lnTo>
                  <a:pt x="12" y="204"/>
                </a:lnTo>
                <a:lnTo>
                  <a:pt x="8" y="202"/>
                </a:lnTo>
                <a:lnTo>
                  <a:pt x="6" y="200"/>
                </a:lnTo>
                <a:lnTo>
                  <a:pt x="4" y="198"/>
                </a:lnTo>
                <a:lnTo>
                  <a:pt x="4" y="198"/>
                </a:lnTo>
                <a:lnTo>
                  <a:pt x="6" y="196"/>
                </a:lnTo>
                <a:lnTo>
                  <a:pt x="10" y="192"/>
                </a:lnTo>
                <a:lnTo>
                  <a:pt x="16" y="188"/>
                </a:lnTo>
                <a:lnTo>
                  <a:pt x="18" y="186"/>
                </a:lnTo>
                <a:lnTo>
                  <a:pt x="18" y="186"/>
                </a:lnTo>
                <a:lnTo>
                  <a:pt x="16" y="176"/>
                </a:lnTo>
                <a:lnTo>
                  <a:pt x="16" y="176"/>
                </a:lnTo>
                <a:lnTo>
                  <a:pt x="14" y="174"/>
                </a:lnTo>
                <a:lnTo>
                  <a:pt x="10" y="174"/>
                </a:lnTo>
                <a:lnTo>
                  <a:pt x="4" y="172"/>
                </a:lnTo>
                <a:lnTo>
                  <a:pt x="2" y="170"/>
                </a:lnTo>
                <a:lnTo>
                  <a:pt x="2" y="170"/>
                </a:lnTo>
                <a:lnTo>
                  <a:pt x="0" y="160"/>
                </a:lnTo>
                <a:lnTo>
                  <a:pt x="0" y="160"/>
                </a:lnTo>
                <a:lnTo>
                  <a:pt x="2" y="158"/>
                </a:lnTo>
                <a:lnTo>
                  <a:pt x="4" y="154"/>
                </a:lnTo>
                <a:lnTo>
                  <a:pt x="8" y="152"/>
                </a:lnTo>
                <a:lnTo>
                  <a:pt x="8" y="150"/>
                </a:lnTo>
                <a:lnTo>
                  <a:pt x="8" y="150"/>
                </a:lnTo>
                <a:lnTo>
                  <a:pt x="8" y="142"/>
                </a:lnTo>
                <a:lnTo>
                  <a:pt x="8" y="142"/>
                </a:lnTo>
                <a:lnTo>
                  <a:pt x="8" y="138"/>
                </a:lnTo>
                <a:lnTo>
                  <a:pt x="4" y="136"/>
                </a:lnTo>
                <a:lnTo>
                  <a:pt x="2" y="134"/>
                </a:lnTo>
                <a:lnTo>
                  <a:pt x="2" y="130"/>
                </a:lnTo>
                <a:lnTo>
                  <a:pt x="2" y="130"/>
                </a:lnTo>
                <a:lnTo>
                  <a:pt x="4" y="126"/>
                </a:lnTo>
                <a:lnTo>
                  <a:pt x="8" y="122"/>
                </a:lnTo>
                <a:lnTo>
                  <a:pt x="8" y="122"/>
                </a:lnTo>
                <a:lnTo>
                  <a:pt x="10" y="120"/>
                </a:lnTo>
                <a:lnTo>
                  <a:pt x="14" y="120"/>
                </a:lnTo>
                <a:lnTo>
                  <a:pt x="20" y="118"/>
                </a:lnTo>
                <a:lnTo>
                  <a:pt x="22" y="116"/>
                </a:lnTo>
                <a:lnTo>
                  <a:pt x="22" y="116"/>
                </a:lnTo>
                <a:lnTo>
                  <a:pt x="22" y="112"/>
                </a:lnTo>
                <a:lnTo>
                  <a:pt x="20" y="106"/>
                </a:lnTo>
                <a:lnTo>
                  <a:pt x="20" y="106"/>
                </a:lnTo>
                <a:lnTo>
                  <a:pt x="20" y="102"/>
                </a:lnTo>
                <a:lnTo>
                  <a:pt x="20" y="96"/>
                </a:lnTo>
                <a:lnTo>
                  <a:pt x="20" y="96"/>
                </a:lnTo>
                <a:lnTo>
                  <a:pt x="22" y="96"/>
                </a:lnTo>
                <a:lnTo>
                  <a:pt x="24" y="94"/>
                </a:lnTo>
                <a:lnTo>
                  <a:pt x="28" y="92"/>
                </a:lnTo>
                <a:lnTo>
                  <a:pt x="30" y="92"/>
                </a:lnTo>
                <a:lnTo>
                  <a:pt x="30" y="92"/>
                </a:lnTo>
                <a:lnTo>
                  <a:pt x="32" y="84"/>
                </a:lnTo>
                <a:lnTo>
                  <a:pt x="32" y="84"/>
                </a:lnTo>
                <a:lnTo>
                  <a:pt x="34" y="80"/>
                </a:lnTo>
                <a:lnTo>
                  <a:pt x="32" y="78"/>
                </a:lnTo>
                <a:lnTo>
                  <a:pt x="32" y="74"/>
                </a:lnTo>
                <a:lnTo>
                  <a:pt x="32" y="72"/>
                </a:lnTo>
                <a:lnTo>
                  <a:pt x="32" y="72"/>
                </a:lnTo>
                <a:lnTo>
                  <a:pt x="32" y="66"/>
                </a:lnTo>
                <a:lnTo>
                  <a:pt x="32" y="62"/>
                </a:lnTo>
                <a:lnTo>
                  <a:pt x="32" y="60"/>
                </a:lnTo>
                <a:lnTo>
                  <a:pt x="32" y="60"/>
                </a:lnTo>
                <a:lnTo>
                  <a:pt x="34" y="60"/>
                </a:lnTo>
                <a:lnTo>
                  <a:pt x="38" y="60"/>
                </a:lnTo>
                <a:lnTo>
                  <a:pt x="42" y="60"/>
                </a:lnTo>
                <a:lnTo>
                  <a:pt x="46" y="60"/>
                </a:lnTo>
                <a:lnTo>
                  <a:pt x="46" y="60"/>
                </a:lnTo>
                <a:lnTo>
                  <a:pt x="46" y="54"/>
                </a:lnTo>
                <a:lnTo>
                  <a:pt x="48" y="48"/>
                </a:lnTo>
                <a:lnTo>
                  <a:pt x="48" y="48"/>
                </a:lnTo>
                <a:lnTo>
                  <a:pt x="52" y="46"/>
                </a:lnTo>
                <a:lnTo>
                  <a:pt x="56" y="44"/>
                </a:lnTo>
                <a:lnTo>
                  <a:pt x="56" y="44"/>
                </a:lnTo>
                <a:lnTo>
                  <a:pt x="62" y="36"/>
                </a:lnTo>
                <a:lnTo>
                  <a:pt x="62" y="36"/>
                </a:lnTo>
                <a:lnTo>
                  <a:pt x="66" y="32"/>
                </a:lnTo>
                <a:lnTo>
                  <a:pt x="68" y="30"/>
                </a:lnTo>
                <a:lnTo>
                  <a:pt x="68" y="30"/>
                </a:lnTo>
                <a:lnTo>
                  <a:pt x="72" y="24"/>
                </a:lnTo>
                <a:lnTo>
                  <a:pt x="74" y="20"/>
                </a:lnTo>
                <a:lnTo>
                  <a:pt x="74" y="20"/>
                </a:lnTo>
                <a:lnTo>
                  <a:pt x="78" y="22"/>
                </a:lnTo>
                <a:lnTo>
                  <a:pt x="82" y="26"/>
                </a:lnTo>
                <a:lnTo>
                  <a:pt x="88" y="30"/>
                </a:lnTo>
                <a:lnTo>
                  <a:pt x="92" y="30"/>
                </a:lnTo>
                <a:lnTo>
                  <a:pt x="92" y="30"/>
                </a:lnTo>
                <a:lnTo>
                  <a:pt x="98" y="26"/>
                </a:lnTo>
                <a:lnTo>
                  <a:pt x="98" y="26"/>
                </a:lnTo>
                <a:lnTo>
                  <a:pt x="100" y="22"/>
                </a:lnTo>
                <a:lnTo>
                  <a:pt x="100" y="18"/>
                </a:lnTo>
                <a:lnTo>
                  <a:pt x="100" y="14"/>
                </a:lnTo>
                <a:lnTo>
                  <a:pt x="102" y="12"/>
                </a:lnTo>
                <a:lnTo>
                  <a:pt x="102" y="12"/>
                </a:lnTo>
                <a:lnTo>
                  <a:pt x="104" y="12"/>
                </a:lnTo>
                <a:lnTo>
                  <a:pt x="108" y="14"/>
                </a:lnTo>
                <a:lnTo>
                  <a:pt x="110" y="16"/>
                </a:lnTo>
                <a:lnTo>
                  <a:pt x="114" y="16"/>
                </a:lnTo>
                <a:lnTo>
                  <a:pt x="114" y="16"/>
                </a:lnTo>
                <a:lnTo>
                  <a:pt x="114" y="14"/>
                </a:lnTo>
                <a:lnTo>
                  <a:pt x="116" y="10"/>
                </a:lnTo>
                <a:lnTo>
                  <a:pt x="116" y="6"/>
                </a:lnTo>
                <a:lnTo>
                  <a:pt x="118" y="4"/>
                </a:lnTo>
                <a:lnTo>
                  <a:pt x="118" y="4"/>
                </a:lnTo>
                <a:lnTo>
                  <a:pt x="122" y="4"/>
                </a:lnTo>
                <a:lnTo>
                  <a:pt x="124" y="8"/>
                </a:lnTo>
                <a:lnTo>
                  <a:pt x="128" y="10"/>
                </a:lnTo>
                <a:lnTo>
                  <a:pt x="130" y="10"/>
                </a:lnTo>
                <a:lnTo>
                  <a:pt x="130" y="10"/>
                </a:lnTo>
                <a:lnTo>
                  <a:pt x="132" y="10"/>
                </a:lnTo>
                <a:lnTo>
                  <a:pt x="134" y="6"/>
                </a:lnTo>
                <a:lnTo>
                  <a:pt x="136" y="4"/>
                </a:lnTo>
                <a:lnTo>
                  <a:pt x="138" y="2"/>
                </a:lnTo>
                <a:lnTo>
                  <a:pt x="138" y="2"/>
                </a:lnTo>
                <a:lnTo>
                  <a:pt x="142" y="4"/>
                </a:lnTo>
                <a:lnTo>
                  <a:pt x="148" y="4"/>
                </a:lnTo>
                <a:lnTo>
                  <a:pt x="148" y="4"/>
                </a:lnTo>
                <a:lnTo>
                  <a:pt x="152" y="6"/>
                </a:lnTo>
                <a:lnTo>
                  <a:pt x="156" y="6"/>
                </a:lnTo>
                <a:lnTo>
                  <a:pt x="156" y="6"/>
                </a:lnTo>
                <a:lnTo>
                  <a:pt x="158" y="6"/>
                </a:lnTo>
                <a:lnTo>
                  <a:pt x="160" y="4"/>
                </a:lnTo>
                <a:lnTo>
                  <a:pt x="164" y="2"/>
                </a:lnTo>
                <a:lnTo>
                  <a:pt x="166" y="0"/>
                </a:lnTo>
                <a:lnTo>
                  <a:pt x="166" y="0"/>
                </a:lnTo>
                <a:lnTo>
                  <a:pt x="170" y="2"/>
                </a:lnTo>
                <a:lnTo>
                  <a:pt x="174" y="4"/>
                </a:lnTo>
                <a:lnTo>
                  <a:pt x="174" y="4"/>
                </a:lnTo>
                <a:lnTo>
                  <a:pt x="180" y="2"/>
                </a:lnTo>
                <a:lnTo>
                  <a:pt x="184" y="2"/>
                </a:lnTo>
                <a:lnTo>
                  <a:pt x="184" y="2"/>
                </a:lnTo>
                <a:lnTo>
                  <a:pt x="186" y="4"/>
                </a:lnTo>
                <a:lnTo>
                  <a:pt x="188" y="6"/>
                </a:lnTo>
                <a:lnTo>
                  <a:pt x="190" y="10"/>
                </a:lnTo>
                <a:lnTo>
                  <a:pt x="192" y="12"/>
                </a:lnTo>
                <a:lnTo>
                  <a:pt x="192" y="12"/>
                </a:lnTo>
                <a:lnTo>
                  <a:pt x="200" y="12"/>
                </a:lnTo>
                <a:lnTo>
                  <a:pt x="200" y="12"/>
                </a:lnTo>
                <a:lnTo>
                  <a:pt x="202" y="12"/>
                </a:lnTo>
                <a:lnTo>
                  <a:pt x="206" y="8"/>
                </a:lnTo>
                <a:lnTo>
                  <a:pt x="210" y="6"/>
                </a:lnTo>
                <a:lnTo>
                  <a:pt x="212" y="4"/>
                </a:lnTo>
                <a:lnTo>
                  <a:pt x="212" y="4"/>
                </a:lnTo>
                <a:lnTo>
                  <a:pt x="218" y="4"/>
                </a:lnTo>
                <a:lnTo>
                  <a:pt x="222" y="4"/>
                </a:lnTo>
                <a:lnTo>
                  <a:pt x="222" y="4"/>
                </a:lnTo>
                <a:lnTo>
                  <a:pt x="224" y="6"/>
                </a:lnTo>
                <a:lnTo>
                  <a:pt x="224" y="12"/>
                </a:lnTo>
                <a:lnTo>
                  <a:pt x="224" y="18"/>
                </a:lnTo>
                <a:lnTo>
                  <a:pt x="224" y="22"/>
                </a:lnTo>
                <a:lnTo>
                  <a:pt x="224" y="22"/>
                </a:lnTo>
                <a:lnTo>
                  <a:pt x="230" y="22"/>
                </a:lnTo>
                <a:lnTo>
                  <a:pt x="234" y="22"/>
                </a:lnTo>
                <a:lnTo>
                  <a:pt x="234" y="22"/>
                </a:lnTo>
                <a:lnTo>
                  <a:pt x="238" y="24"/>
                </a:lnTo>
                <a:lnTo>
                  <a:pt x="242" y="28"/>
                </a:lnTo>
                <a:lnTo>
                  <a:pt x="242" y="28"/>
                </a:lnTo>
                <a:lnTo>
                  <a:pt x="244" y="28"/>
                </a:lnTo>
                <a:lnTo>
                  <a:pt x="250" y="24"/>
                </a:lnTo>
                <a:lnTo>
                  <a:pt x="254" y="22"/>
                </a:lnTo>
                <a:lnTo>
                  <a:pt x="256" y="20"/>
                </a:lnTo>
                <a:lnTo>
                  <a:pt x="256" y="20"/>
                </a:lnTo>
                <a:lnTo>
                  <a:pt x="264" y="26"/>
                </a:lnTo>
                <a:lnTo>
                  <a:pt x="264" y="26"/>
                </a:lnTo>
                <a:lnTo>
                  <a:pt x="266" y="28"/>
                </a:lnTo>
                <a:lnTo>
                  <a:pt x="266" y="32"/>
                </a:lnTo>
                <a:lnTo>
                  <a:pt x="266" y="36"/>
                </a:lnTo>
                <a:lnTo>
                  <a:pt x="268" y="38"/>
                </a:lnTo>
                <a:lnTo>
                  <a:pt x="268" y="38"/>
                </a:lnTo>
                <a:lnTo>
                  <a:pt x="268" y="40"/>
                </a:lnTo>
                <a:lnTo>
                  <a:pt x="268" y="44"/>
                </a:lnTo>
                <a:lnTo>
                  <a:pt x="266" y="48"/>
                </a:lnTo>
                <a:lnTo>
                  <a:pt x="268" y="52"/>
                </a:lnTo>
                <a:lnTo>
                  <a:pt x="268" y="52"/>
                </a:lnTo>
                <a:lnTo>
                  <a:pt x="274" y="56"/>
                </a:lnTo>
                <a:lnTo>
                  <a:pt x="274" y="56"/>
                </a:lnTo>
                <a:lnTo>
                  <a:pt x="280" y="64"/>
                </a:lnTo>
                <a:lnTo>
                  <a:pt x="280" y="64"/>
                </a:lnTo>
                <a:lnTo>
                  <a:pt x="282" y="64"/>
                </a:lnTo>
                <a:lnTo>
                  <a:pt x="288" y="62"/>
                </a:lnTo>
                <a:lnTo>
                  <a:pt x="294" y="60"/>
                </a:lnTo>
                <a:lnTo>
                  <a:pt x="298" y="62"/>
                </a:lnTo>
                <a:lnTo>
                  <a:pt x="298" y="62"/>
                </a:lnTo>
                <a:lnTo>
                  <a:pt x="298" y="64"/>
                </a:lnTo>
                <a:lnTo>
                  <a:pt x="298" y="66"/>
                </a:lnTo>
                <a:lnTo>
                  <a:pt x="298" y="70"/>
                </a:lnTo>
                <a:lnTo>
                  <a:pt x="298" y="72"/>
                </a:lnTo>
                <a:lnTo>
                  <a:pt x="298" y="72"/>
                </a:lnTo>
                <a:lnTo>
                  <a:pt x="302" y="76"/>
                </a:lnTo>
                <a:lnTo>
                  <a:pt x="306" y="78"/>
                </a:lnTo>
                <a:lnTo>
                  <a:pt x="306" y="78"/>
                </a:lnTo>
                <a:lnTo>
                  <a:pt x="306" y="82"/>
                </a:lnTo>
                <a:lnTo>
                  <a:pt x="304" y="86"/>
                </a:lnTo>
                <a:lnTo>
                  <a:pt x="300" y="88"/>
                </a:lnTo>
                <a:lnTo>
                  <a:pt x="300" y="92"/>
                </a:lnTo>
                <a:lnTo>
                  <a:pt x="300" y="92"/>
                </a:lnTo>
                <a:lnTo>
                  <a:pt x="304" y="92"/>
                </a:lnTo>
                <a:lnTo>
                  <a:pt x="308" y="92"/>
                </a:lnTo>
                <a:lnTo>
                  <a:pt x="314" y="94"/>
                </a:lnTo>
                <a:lnTo>
                  <a:pt x="316" y="94"/>
                </a:lnTo>
                <a:lnTo>
                  <a:pt x="316" y="94"/>
                </a:lnTo>
                <a:lnTo>
                  <a:pt x="316" y="98"/>
                </a:lnTo>
                <a:lnTo>
                  <a:pt x="312" y="102"/>
                </a:lnTo>
                <a:lnTo>
                  <a:pt x="308" y="106"/>
                </a:lnTo>
                <a:lnTo>
                  <a:pt x="306" y="108"/>
                </a:lnTo>
                <a:lnTo>
                  <a:pt x="306" y="108"/>
                </a:lnTo>
                <a:lnTo>
                  <a:pt x="310" y="116"/>
                </a:lnTo>
                <a:lnTo>
                  <a:pt x="310" y="116"/>
                </a:lnTo>
                <a:lnTo>
                  <a:pt x="312" y="118"/>
                </a:lnTo>
                <a:lnTo>
                  <a:pt x="318" y="118"/>
                </a:lnTo>
                <a:lnTo>
                  <a:pt x="324" y="120"/>
                </a:lnTo>
                <a:lnTo>
                  <a:pt x="326" y="122"/>
                </a:lnTo>
                <a:lnTo>
                  <a:pt x="326" y="122"/>
                </a:lnTo>
                <a:lnTo>
                  <a:pt x="326" y="124"/>
                </a:lnTo>
                <a:lnTo>
                  <a:pt x="322" y="126"/>
                </a:lnTo>
                <a:lnTo>
                  <a:pt x="320" y="130"/>
                </a:lnTo>
                <a:lnTo>
                  <a:pt x="318" y="132"/>
                </a:lnTo>
                <a:lnTo>
                  <a:pt x="318" y="132"/>
                </a:lnTo>
                <a:lnTo>
                  <a:pt x="322" y="136"/>
                </a:lnTo>
                <a:lnTo>
                  <a:pt x="326" y="140"/>
                </a:lnTo>
                <a:lnTo>
                  <a:pt x="326" y="140"/>
                </a:lnTo>
                <a:lnTo>
                  <a:pt x="324" y="144"/>
                </a:lnTo>
                <a:lnTo>
                  <a:pt x="322" y="146"/>
                </a:lnTo>
                <a:lnTo>
                  <a:pt x="320" y="148"/>
                </a:lnTo>
                <a:lnTo>
                  <a:pt x="318" y="150"/>
                </a:lnTo>
                <a:lnTo>
                  <a:pt x="318" y="150"/>
                </a:lnTo>
                <a:lnTo>
                  <a:pt x="316" y="160"/>
                </a:lnTo>
                <a:lnTo>
                  <a:pt x="316" y="160"/>
                </a:lnTo>
                <a:close/>
              </a:path>
            </a:pathLst>
          </a:custGeom>
          <a:solidFill>
            <a:srgbClr val="AACC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45403" y="1964524"/>
            <a:ext cx="338556" cy="461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9" name="グループ化 138"/>
          <p:cNvGrpSpPr/>
          <p:nvPr/>
        </p:nvGrpSpPr>
        <p:grpSpPr>
          <a:xfrm>
            <a:off x="4649272" y="4292401"/>
            <a:ext cx="464496" cy="479420"/>
            <a:chOff x="1091195" y="2081190"/>
            <a:chExt cx="464496" cy="479420"/>
          </a:xfrm>
        </p:grpSpPr>
        <p:grpSp>
          <p:nvGrpSpPr>
            <p:cNvPr id="140" name="Group 4"/>
            <p:cNvGrpSpPr>
              <a:grpSpLocks noChangeAspect="1"/>
            </p:cNvGrpSpPr>
            <p:nvPr/>
          </p:nvGrpSpPr>
          <p:grpSpPr bwMode="auto">
            <a:xfrm>
              <a:off x="1091195" y="2098946"/>
              <a:ext cx="464496" cy="461664"/>
              <a:chOff x="-600" y="2362"/>
              <a:chExt cx="328" cy="326"/>
            </a:xfrm>
            <a:solidFill>
              <a:srgbClr val="AACC09"/>
            </a:solidFill>
          </p:grpSpPr>
          <p:sp>
            <p:nvSpPr>
              <p:cNvPr id="142" name="Freeform 5"/>
              <p:cNvSpPr>
                <a:spLocks/>
              </p:cNvSpPr>
              <p:nvPr/>
            </p:nvSpPr>
            <p:spPr bwMode="auto">
              <a:xfrm>
                <a:off x="-600" y="2362"/>
                <a:ext cx="328" cy="326"/>
              </a:xfrm>
              <a:custGeom>
                <a:avLst/>
                <a:gdLst>
                  <a:gd name="T0" fmla="*/ 320 w 328"/>
                  <a:gd name="T1" fmla="*/ 178 h 326"/>
                  <a:gd name="T2" fmla="*/ 322 w 328"/>
                  <a:gd name="T3" fmla="*/ 196 h 326"/>
                  <a:gd name="T4" fmla="*/ 310 w 328"/>
                  <a:gd name="T5" fmla="*/ 206 h 326"/>
                  <a:gd name="T6" fmla="*/ 312 w 328"/>
                  <a:gd name="T7" fmla="*/ 224 h 326"/>
                  <a:gd name="T8" fmla="*/ 292 w 328"/>
                  <a:gd name="T9" fmla="*/ 240 h 326"/>
                  <a:gd name="T10" fmla="*/ 294 w 328"/>
                  <a:gd name="T11" fmla="*/ 256 h 326"/>
                  <a:gd name="T12" fmla="*/ 274 w 328"/>
                  <a:gd name="T13" fmla="*/ 262 h 326"/>
                  <a:gd name="T14" fmla="*/ 266 w 328"/>
                  <a:gd name="T15" fmla="*/ 280 h 326"/>
                  <a:gd name="T16" fmla="*/ 244 w 328"/>
                  <a:gd name="T17" fmla="*/ 296 h 326"/>
                  <a:gd name="T18" fmla="*/ 230 w 328"/>
                  <a:gd name="T19" fmla="*/ 296 h 326"/>
                  <a:gd name="T20" fmla="*/ 210 w 328"/>
                  <a:gd name="T21" fmla="*/ 308 h 326"/>
                  <a:gd name="T22" fmla="*/ 194 w 328"/>
                  <a:gd name="T23" fmla="*/ 320 h 326"/>
                  <a:gd name="T24" fmla="*/ 174 w 328"/>
                  <a:gd name="T25" fmla="*/ 316 h 326"/>
                  <a:gd name="T26" fmla="*/ 156 w 328"/>
                  <a:gd name="T27" fmla="*/ 322 h 326"/>
                  <a:gd name="T28" fmla="*/ 140 w 328"/>
                  <a:gd name="T29" fmla="*/ 314 h 326"/>
                  <a:gd name="T30" fmla="*/ 126 w 328"/>
                  <a:gd name="T31" fmla="*/ 310 h 326"/>
                  <a:gd name="T32" fmla="*/ 106 w 328"/>
                  <a:gd name="T33" fmla="*/ 298 h 326"/>
                  <a:gd name="T34" fmla="*/ 88 w 328"/>
                  <a:gd name="T35" fmla="*/ 304 h 326"/>
                  <a:gd name="T36" fmla="*/ 74 w 328"/>
                  <a:gd name="T37" fmla="*/ 298 h 326"/>
                  <a:gd name="T38" fmla="*/ 68 w 328"/>
                  <a:gd name="T39" fmla="*/ 282 h 326"/>
                  <a:gd name="T40" fmla="*/ 54 w 328"/>
                  <a:gd name="T41" fmla="*/ 272 h 326"/>
                  <a:gd name="T42" fmla="*/ 40 w 328"/>
                  <a:gd name="T43" fmla="*/ 258 h 326"/>
                  <a:gd name="T44" fmla="*/ 34 w 328"/>
                  <a:gd name="T45" fmla="*/ 246 h 326"/>
                  <a:gd name="T46" fmla="*/ 22 w 328"/>
                  <a:gd name="T47" fmla="*/ 226 h 326"/>
                  <a:gd name="T48" fmla="*/ 14 w 328"/>
                  <a:gd name="T49" fmla="*/ 210 h 326"/>
                  <a:gd name="T50" fmla="*/ 4 w 328"/>
                  <a:gd name="T51" fmla="*/ 198 h 326"/>
                  <a:gd name="T52" fmla="*/ 16 w 328"/>
                  <a:gd name="T53" fmla="*/ 176 h 326"/>
                  <a:gd name="T54" fmla="*/ 0 w 328"/>
                  <a:gd name="T55" fmla="*/ 160 h 326"/>
                  <a:gd name="T56" fmla="*/ 8 w 328"/>
                  <a:gd name="T57" fmla="*/ 142 h 326"/>
                  <a:gd name="T58" fmla="*/ 8 w 328"/>
                  <a:gd name="T59" fmla="*/ 122 h 326"/>
                  <a:gd name="T60" fmla="*/ 22 w 328"/>
                  <a:gd name="T61" fmla="*/ 112 h 326"/>
                  <a:gd name="T62" fmla="*/ 24 w 328"/>
                  <a:gd name="T63" fmla="*/ 94 h 326"/>
                  <a:gd name="T64" fmla="*/ 32 w 328"/>
                  <a:gd name="T65" fmla="*/ 78 h 326"/>
                  <a:gd name="T66" fmla="*/ 32 w 328"/>
                  <a:gd name="T67" fmla="*/ 60 h 326"/>
                  <a:gd name="T68" fmla="*/ 48 w 328"/>
                  <a:gd name="T69" fmla="*/ 48 h 326"/>
                  <a:gd name="T70" fmla="*/ 66 w 328"/>
                  <a:gd name="T71" fmla="*/ 32 h 326"/>
                  <a:gd name="T72" fmla="*/ 82 w 328"/>
                  <a:gd name="T73" fmla="*/ 26 h 326"/>
                  <a:gd name="T74" fmla="*/ 100 w 328"/>
                  <a:gd name="T75" fmla="*/ 18 h 326"/>
                  <a:gd name="T76" fmla="*/ 114 w 328"/>
                  <a:gd name="T77" fmla="*/ 16 h 326"/>
                  <a:gd name="T78" fmla="*/ 122 w 328"/>
                  <a:gd name="T79" fmla="*/ 4 h 326"/>
                  <a:gd name="T80" fmla="*/ 136 w 328"/>
                  <a:gd name="T81" fmla="*/ 4 h 326"/>
                  <a:gd name="T82" fmla="*/ 156 w 328"/>
                  <a:gd name="T83" fmla="*/ 6 h 326"/>
                  <a:gd name="T84" fmla="*/ 170 w 328"/>
                  <a:gd name="T85" fmla="*/ 2 h 326"/>
                  <a:gd name="T86" fmla="*/ 188 w 328"/>
                  <a:gd name="T87" fmla="*/ 6 h 326"/>
                  <a:gd name="T88" fmla="*/ 206 w 328"/>
                  <a:gd name="T89" fmla="*/ 8 h 326"/>
                  <a:gd name="T90" fmla="*/ 224 w 328"/>
                  <a:gd name="T91" fmla="*/ 6 h 326"/>
                  <a:gd name="T92" fmla="*/ 234 w 328"/>
                  <a:gd name="T93" fmla="*/ 22 h 326"/>
                  <a:gd name="T94" fmla="*/ 256 w 328"/>
                  <a:gd name="T95" fmla="*/ 20 h 326"/>
                  <a:gd name="T96" fmla="*/ 268 w 328"/>
                  <a:gd name="T97" fmla="*/ 38 h 326"/>
                  <a:gd name="T98" fmla="*/ 274 w 328"/>
                  <a:gd name="T99" fmla="*/ 56 h 326"/>
                  <a:gd name="T100" fmla="*/ 298 w 328"/>
                  <a:gd name="T101" fmla="*/ 62 h 326"/>
                  <a:gd name="T102" fmla="*/ 302 w 328"/>
                  <a:gd name="T103" fmla="*/ 76 h 326"/>
                  <a:gd name="T104" fmla="*/ 300 w 328"/>
                  <a:gd name="T105" fmla="*/ 92 h 326"/>
                  <a:gd name="T106" fmla="*/ 312 w 328"/>
                  <a:gd name="T107" fmla="*/ 102 h 326"/>
                  <a:gd name="T108" fmla="*/ 318 w 328"/>
                  <a:gd name="T109" fmla="*/ 118 h 326"/>
                  <a:gd name="T110" fmla="*/ 318 w 328"/>
                  <a:gd name="T111" fmla="*/ 132 h 326"/>
                  <a:gd name="T112" fmla="*/ 320 w 328"/>
                  <a:gd name="T113" fmla="*/ 14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8" h="326">
                    <a:moveTo>
                      <a:pt x="316" y="160"/>
                    </a:moveTo>
                    <a:lnTo>
                      <a:pt x="316" y="160"/>
                    </a:lnTo>
                    <a:lnTo>
                      <a:pt x="318" y="164"/>
                    </a:lnTo>
                    <a:lnTo>
                      <a:pt x="320" y="168"/>
                    </a:lnTo>
                    <a:lnTo>
                      <a:pt x="320" y="168"/>
                    </a:lnTo>
                    <a:lnTo>
                      <a:pt x="320" y="178"/>
                    </a:lnTo>
                    <a:lnTo>
                      <a:pt x="320" y="178"/>
                    </a:lnTo>
                    <a:lnTo>
                      <a:pt x="320" y="180"/>
                    </a:lnTo>
                    <a:lnTo>
                      <a:pt x="324" y="182"/>
                    </a:lnTo>
                    <a:lnTo>
                      <a:pt x="328" y="186"/>
                    </a:lnTo>
                    <a:lnTo>
                      <a:pt x="328" y="188"/>
                    </a:lnTo>
                    <a:lnTo>
                      <a:pt x="328" y="188"/>
                    </a:lnTo>
                    <a:lnTo>
                      <a:pt x="326" y="192"/>
                    </a:lnTo>
                    <a:lnTo>
                      <a:pt x="322" y="196"/>
                    </a:lnTo>
                    <a:lnTo>
                      <a:pt x="322" y="196"/>
                    </a:lnTo>
                    <a:lnTo>
                      <a:pt x="320" y="198"/>
                    </a:lnTo>
                    <a:lnTo>
                      <a:pt x="316" y="200"/>
                    </a:lnTo>
                    <a:lnTo>
                      <a:pt x="312" y="200"/>
                    </a:lnTo>
                    <a:lnTo>
                      <a:pt x="308" y="202"/>
                    </a:lnTo>
                    <a:lnTo>
                      <a:pt x="308" y="202"/>
                    </a:lnTo>
                    <a:lnTo>
                      <a:pt x="310" y="206"/>
                    </a:lnTo>
                    <a:lnTo>
                      <a:pt x="314" y="210"/>
                    </a:lnTo>
                    <a:lnTo>
                      <a:pt x="318" y="214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6" y="220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08" y="232"/>
                    </a:lnTo>
                    <a:lnTo>
                      <a:pt x="308" y="232"/>
                    </a:lnTo>
                    <a:lnTo>
                      <a:pt x="302" y="238"/>
                    </a:lnTo>
                    <a:lnTo>
                      <a:pt x="302" y="238"/>
                    </a:lnTo>
                    <a:lnTo>
                      <a:pt x="300" y="240"/>
                    </a:lnTo>
                    <a:lnTo>
                      <a:pt x="296" y="240"/>
                    </a:lnTo>
                    <a:lnTo>
                      <a:pt x="292" y="240"/>
                    </a:lnTo>
                    <a:lnTo>
                      <a:pt x="290" y="242"/>
                    </a:lnTo>
                    <a:lnTo>
                      <a:pt x="290" y="242"/>
                    </a:lnTo>
                    <a:lnTo>
                      <a:pt x="290" y="244"/>
                    </a:lnTo>
                    <a:lnTo>
                      <a:pt x="292" y="248"/>
                    </a:lnTo>
                    <a:lnTo>
                      <a:pt x="294" y="252"/>
                    </a:lnTo>
                    <a:lnTo>
                      <a:pt x="294" y="256"/>
                    </a:lnTo>
                    <a:lnTo>
                      <a:pt x="294" y="256"/>
                    </a:lnTo>
                    <a:lnTo>
                      <a:pt x="286" y="262"/>
                    </a:lnTo>
                    <a:lnTo>
                      <a:pt x="286" y="262"/>
                    </a:lnTo>
                    <a:lnTo>
                      <a:pt x="284" y="262"/>
                    </a:lnTo>
                    <a:lnTo>
                      <a:pt x="280" y="262"/>
                    </a:lnTo>
                    <a:lnTo>
                      <a:pt x="276" y="262"/>
                    </a:lnTo>
                    <a:lnTo>
                      <a:pt x="274" y="262"/>
                    </a:lnTo>
                    <a:lnTo>
                      <a:pt x="274" y="262"/>
                    </a:lnTo>
                    <a:lnTo>
                      <a:pt x="272" y="266"/>
                    </a:lnTo>
                    <a:lnTo>
                      <a:pt x="270" y="270"/>
                    </a:lnTo>
                    <a:lnTo>
                      <a:pt x="270" y="270"/>
                    </a:lnTo>
                    <a:lnTo>
                      <a:pt x="268" y="274"/>
                    </a:lnTo>
                    <a:lnTo>
                      <a:pt x="268" y="278"/>
                    </a:lnTo>
                    <a:lnTo>
                      <a:pt x="266" y="280"/>
                    </a:lnTo>
                    <a:lnTo>
                      <a:pt x="266" y="280"/>
                    </a:lnTo>
                    <a:lnTo>
                      <a:pt x="258" y="286"/>
                    </a:lnTo>
                    <a:lnTo>
                      <a:pt x="258" y="286"/>
                    </a:lnTo>
                    <a:lnTo>
                      <a:pt x="256" y="290"/>
                    </a:lnTo>
                    <a:lnTo>
                      <a:pt x="254" y="294"/>
                    </a:lnTo>
                    <a:lnTo>
                      <a:pt x="254" y="294"/>
                    </a:lnTo>
                    <a:lnTo>
                      <a:pt x="248" y="294"/>
                    </a:lnTo>
                    <a:lnTo>
                      <a:pt x="244" y="296"/>
                    </a:lnTo>
                    <a:lnTo>
                      <a:pt x="244" y="296"/>
                    </a:lnTo>
                    <a:lnTo>
                      <a:pt x="242" y="296"/>
                    </a:lnTo>
                    <a:lnTo>
                      <a:pt x="238" y="294"/>
                    </a:lnTo>
                    <a:lnTo>
                      <a:pt x="236" y="294"/>
                    </a:lnTo>
                    <a:lnTo>
                      <a:pt x="232" y="294"/>
                    </a:lnTo>
                    <a:lnTo>
                      <a:pt x="232" y="294"/>
                    </a:lnTo>
                    <a:lnTo>
                      <a:pt x="230" y="296"/>
                    </a:lnTo>
                    <a:lnTo>
                      <a:pt x="230" y="298"/>
                    </a:lnTo>
                    <a:lnTo>
                      <a:pt x="228" y="300"/>
                    </a:lnTo>
                    <a:lnTo>
                      <a:pt x="228" y="302"/>
                    </a:lnTo>
                    <a:lnTo>
                      <a:pt x="228" y="302"/>
                    </a:lnTo>
                    <a:lnTo>
                      <a:pt x="218" y="306"/>
                    </a:lnTo>
                    <a:lnTo>
                      <a:pt x="218" y="306"/>
                    </a:lnTo>
                    <a:lnTo>
                      <a:pt x="210" y="308"/>
                    </a:lnTo>
                    <a:lnTo>
                      <a:pt x="210" y="308"/>
                    </a:lnTo>
                    <a:lnTo>
                      <a:pt x="206" y="312"/>
                    </a:lnTo>
                    <a:lnTo>
                      <a:pt x="204" y="314"/>
                    </a:lnTo>
                    <a:lnTo>
                      <a:pt x="202" y="316"/>
                    </a:lnTo>
                    <a:lnTo>
                      <a:pt x="202" y="316"/>
                    </a:lnTo>
                    <a:lnTo>
                      <a:pt x="194" y="320"/>
                    </a:lnTo>
                    <a:lnTo>
                      <a:pt x="19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2" y="320"/>
                    </a:lnTo>
                    <a:lnTo>
                      <a:pt x="180" y="318"/>
                    </a:lnTo>
                    <a:lnTo>
                      <a:pt x="176" y="316"/>
                    </a:lnTo>
                    <a:lnTo>
                      <a:pt x="174" y="316"/>
                    </a:lnTo>
                    <a:lnTo>
                      <a:pt x="174" y="316"/>
                    </a:lnTo>
                    <a:lnTo>
                      <a:pt x="172" y="316"/>
                    </a:lnTo>
                    <a:lnTo>
                      <a:pt x="170" y="320"/>
                    </a:lnTo>
                    <a:lnTo>
                      <a:pt x="168" y="324"/>
                    </a:lnTo>
                    <a:lnTo>
                      <a:pt x="166" y="324"/>
                    </a:lnTo>
                    <a:lnTo>
                      <a:pt x="166" y="324"/>
                    </a:lnTo>
                    <a:lnTo>
                      <a:pt x="160" y="324"/>
                    </a:lnTo>
                    <a:lnTo>
                      <a:pt x="156" y="322"/>
                    </a:lnTo>
                    <a:lnTo>
                      <a:pt x="156" y="322"/>
                    </a:lnTo>
                    <a:lnTo>
                      <a:pt x="150" y="324"/>
                    </a:lnTo>
                    <a:lnTo>
                      <a:pt x="146" y="326"/>
                    </a:lnTo>
                    <a:lnTo>
                      <a:pt x="146" y="326"/>
                    </a:lnTo>
                    <a:lnTo>
                      <a:pt x="144" y="324"/>
                    </a:lnTo>
                    <a:lnTo>
                      <a:pt x="142" y="318"/>
                    </a:lnTo>
                    <a:lnTo>
                      <a:pt x="140" y="314"/>
                    </a:lnTo>
                    <a:lnTo>
                      <a:pt x="138" y="312"/>
                    </a:lnTo>
                    <a:lnTo>
                      <a:pt x="138" y="312"/>
                    </a:lnTo>
                    <a:lnTo>
                      <a:pt x="134" y="314"/>
                    </a:lnTo>
                    <a:lnTo>
                      <a:pt x="128" y="314"/>
                    </a:lnTo>
                    <a:lnTo>
                      <a:pt x="128" y="314"/>
                    </a:lnTo>
                    <a:lnTo>
                      <a:pt x="126" y="312"/>
                    </a:lnTo>
                    <a:lnTo>
                      <a:pt x="126" y="310"/>
                    </a:lnTo>
                    <a:lnTo>
                      <a:pt x="124" y="306"/>
                    </a:lnTo>
                    <a:lnTo>
                      <a:pt x="122" y="304"/>
                    </a:lnTo>
                    <a:lnTo>
                      <a:pt x="122" y="304"/>
                    </a:lnTo>
                    <a:lnTo>
                      <a:pt x="114" y="300"/>
                    </a:lnTo>
                    <a:lnTo>
                      <a:pt x="114" y="300"/>
                    </a:lnTo>
                    <a:lnTo>
                      <a:pt x="106" y="298"/>
                    </a:lnTo>
                    <a:lnTo>
                      <a:pt x="106" y="298"/>
                    </a:lnTo>
                    <a:lnTo>
                      <a:pt x="102" y="298"/>
                    </a:lnTo>
                    <a:lnTo>
                      <a:pt x="98" y="304"/>
                    </a:lnTo>
                    <a:lnTo>
                      <a:pt x="94" y="308"/>
                    </a:lnTo>
                    <a:lnTo>
                      <a:pt x="90" y="310"/>
                    </a:lnTo>
                    <a:lnTo>
                      <a:pt x="90" y="310"/>
                    </a:lnTo>
                    <a:lnTo>
                      <a:pt x="88" y="308"/>
                    </a:lnTo>
                    <a:lnTo>
                      <a:pt x="88" y="304"/>
                    </a:lnTo>
                    <a:lnTo>
                      <a:pt x="86" y="300"/>
                    </a:lnTo>
                    <a:lnTo>
                      <a:pt x="86" y="298"/>
                    </a:lnTo>
                    <a:lnTo>
                      <a:pt x="86" y="298"/>
                    </a:lnTo>
                    <a:lnTo>
                      <a:pt x="80" y="298"/>
                    </a:lnTo>
                    <a:lnTo>
                      <a:pt x="76" y="298"/>
                    </a:lnTo>
                    <a:lnTo>
                      <a:pt x="74" y="298"/>
                    </a:lnTo>
                    <a:lnTo>
                      <a:pt x="74" y="298"/>
                    </a:lnTo>
                    <a:lnTo>
                      <a:pt x="74" y="294"/>
                    </a:lnTo>
                    <a:lnTo>
                      <a:pt x="76" y="288"/>
                    </a:lnTo>
                    <a:lnTo>
                      <a:pt x="76" y="282"/>
                    </a:lnTo>
                    <a:lnTo>
                      <a:pt x="76" y="278"/>
                    </a:lnTo>
                    <a:lnTo>
                      <a:pt x="76" y="278"/>
                    </a:lnTo>
                    <a:lnTo>
                      <a:pt x="74" y="280"/>
                    </a:lnTo>
                    <a:lnTo>
                      <a:pt x="68" y="282"/>
                    </a:lnTo>
                    <a:lnTo>
                      <a:pt x="64" y="284"/>
                    </a:lnTo>
                    <a:lnTo>
                      <a:pt x="60" y="284"/>
                    </a:lnTo>
                    <a:lnTo>
                      <a:pt x="60" y="284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4" y="274"/>
                    </a:lnTo>
                    <a:lnTo>
                      <a:pt x="54" y="272"/>
                    </a:lnTo>
                    <a:lnTo>
                      <a:pt x="54" y="268"/>
                    </a:lnTo>
                    <a:lnTo>
                      <a:pt x="54" y="266"/>
                    </a:lnTo>
                    <a:lnTo>
                      <a:pt x="54" y="266"/>
                    </a:lnTo>
                    <a:lnTo>
                      <a:pt x="48" y="258"/>
                    </a:lnTo>
                    <a:lnTo>
                      <a:pt x="48" y="258"/>
                    </a:lnTo>
                    <a:lnTo>
                      <a:pt x="44" y="258"/>
                    </a:lnTo>
                    <a:lnTo>
                      <a:pt x="40" y="258"/>
                    </a:lnTo>
                    <a:lnTo>
                      <a:pt x="36" y="258"/>
                    </a:lnTo>
                    <a:lnTo>
                      <a:pt x="34" y="258"/>
                    </a:lnTo>
                    <a:lnTo>
                      <a:pt x="34" y="258"/>
                    </a:lnTo>
                    <a:lnTo>
                      <a:pt x="32" y="256"/>
                    </a:lnTo>
                    <a:lnTo>
                      <a:pt x="34" y="252"/>
                    </a:lnTo>
                    <a:lnTo>
                      <a:pt x="34" y="248"/>
                    </a:lnTo>
                    <a:lnTo>
                      <a:pt x="34" y="246"/>
                    </a:lnTo>
                    <a:lnTo>
                      <a:pt x="34" y="246"/>
                    </a:lnTo>
                    <a:lnTo>
                      <a:pt x="30" y="244"/>
                    </a:lnTo>
                    <a:lnTo>
                      <a:pt x="26" y="240"/>
                    </a:lnTo>
                    <a:lnTo>
                      <a:pt x="26" y="240"/>
                    </a:lnTo>
                    <a:lnTo>
                      <a:pt x="22" y="232"/>
                    </a:lnTo>
                    <a:lnTo>
                      <a:pt x="22" y="232"/>
                    </a:lnTo>
                    <a:lnTo>
                      <a:pt x="22" y="226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18" y="218"/>
                    </a:lnTo>
                    <a:lnTo>
                      <a:pt x="14" y="216"/>
                    </a:lnTo>
                    <a:lnTo>
                      <a:pt x="14" y="214"/>
                    </a:lnTo>
                    <a:lnTo>
                      <a:pt x="14" y="214"/>
                    </a:lnTo>
                    <a:lnTo>
                      <a:pt x="14" y="210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2" y="204"/>
                    </a:lnTo>
                    <a:lnTo>
                      <a:pt x="8" y="202"/>
                    </a:lnTo>
                    <a:lnTo>
                      <a:pt x="6" y="200"/>
                    </a:lnTo>
                    <a:lnTo>
                      <a:pt x="4" y="198"/>
                    </a:lnTo>
                    <a:lnTo>
                      <a:pt x="4" y="198"/>
                    </a:lnTo>
                    <a:lnTo>
                      <a:pt x="6" y="196"/>
                    </a:lnTo>
                    <a:lnTo>
                      <a:pt x="10" y="192"/>
                    </a:lnTo>
                    <a:lnTo>
                      <a:pt x="16" y="188"/>
                    </a:lnTo>
                    <a:lnTo>
                      <a:pt x="18" y="186"/>
                    </a:lnTo>
                    <a:lnTo>
                      <a:pt x="18" y="186"/>
                    </a:lnTo>
                    <a:lnTo>
                      <a:pt x="16" y="176"/>
                    </a:lnTo>
                    <a:lnTo>
                      <a:pt x="16" y="176"/>
                    </a:lnTo>
                    <a:lnTo>
                      <a:pt x="14" y="174"/>
                    </a:lnTo>
                    <a:lnTo>
                      <a:pt x="10" y="174"/>
                    </a:lnTo>
                    <a:lnTo>
                      <a:pt x="4" y="172"/>
                    </a:lnTo>
                    <a:lnTo>
                      <a:pt x="2" y="170"/>
                    </a:lnTo>
                    <a:lnTo>
                      <a:pt x="2" y="17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" y="158"/>
                    </a:lnTo>
                    <a:lnTo>
                      <a:pt x="4" y="154"/>
                    </a:lnTo>
                    <a:lnTo>
                      <a:pt x="8" y="152"/>
                    </a:lnTo>
                    <a:lnTo>
                      <a:pt x="8" y="150"/>
                    </a:lnTo>
                    <a:lnTo>
                      <a:pt x="8" y="150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8" y="138"/>
                    </a:lnTo>
                    <a:lnTo>
                      <a:pt x="4" y="136"/>
                    </a:lnTo>
                    <a:lnTo>
                      <a:pt x="2" y="134"/>
                    </a:lnTo>
                    <a:lnTo>
                      <a:pt x="2" y="130"/>
                    </a:lnTo>
                    <a:lnTo>
                      <a:pt x="2" y="130"/>
                    </a:lnTo>
                    <a:lnTo>
                      <a:pt x="4" y="126"/>
                    </a:lnTo>
                    <a:lnTo>
                      <a:pt x="8" y="122"/>
                    </a:lnTo>
                    <a:lnTo>
                      <a:pt x="8" y="122"/>
                    </a:lnTo>
                    <a:lnTo>
                      <a:pt x="10" y="120"/>
                    </a:lnTo>
                    <a:lnTo>
                      <a:pt x="14" y="120"/>
                    </a:lnTo>
                    <a:lnTo>
                      <a:pt x="20" y="118"/>
                    </a:lnTo>
                    <a:lnTo>
                      <a:pt x="22" y="116"/>
                    </a:lnTo>
                    <a:lnTo>
                      <a:pt x="22" y="116"/>
                    </a:lnTo>
                    <a:lnTo>
                      <a:pt x="22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20" y="102"/>
                    </a:lnTo>
                    <a:lnTo>
                      <a:pt x="20" y="96"/>
                    </a:lnTo>
                    <a:lnTo>
                      <a:pt x="20" y="96"/>
                    </a:lnTo>
                    <a:lnTo>
                      <a:pt x="22" y="96"/>
                    </a:lnTo>
                    <a:lnTo>
                      <a:pt x="24" y="94"/>
                    </a:lnTo>
                    <a:lnTo>
                      <a:pt x="28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4" y="80"/>
                    </a:lnTo>
                    <a:lnTo>
                      <a:pt x="32" y="78"/>
                    </a:lnTo>
                    <a:lnTo>
                      <a:pt x="32" y="74"/>
                    </a:lnTo>
                    <a:lnTo>
                      <a:pt x="32" y="72"/>
                    </a:lnTo>
                    <a:lnTo>
                      <a:pt x="32" y="72"/>
                    </a:lnTo>
                    <a:lnTo>
                      <a:pt x="32" y="66"/>
                    </a:lnTo>
                    <a:lnTo>
                      <a:pt x="32" y="62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0"/>
                    </a:lnTo>
                    <a:lnTo>
                      <a:pt x="38" y="60"/>
                    </a:lnTo>
                    <a:lnTo>
                      <a:pt x="42" y="60"/>
                    </a:lnTo>
                    <a:lnTo>
                      <a:pt x="46" y="60"/>
                    </a:lnTo>
                    <a:lnTo>
                      <a:pt x="46" y="60"/>
                    </a:lnTo>
                    <a:lnTo>
                      <a:pt x="46" y="54"/>
                    </a:lnTo>
                    <a:lnTo>
                      <a:pt x="48" y="48"/>
                    </a:lnTo>
                    <a:lnTo>
                      <a:pt x="48" y="48"/>
                    </a:lnTo>
                    <a:lnTo>
                      <a:pt x="52" y="46"/>
                    </a:lnTo>
                    <a:lnTo>
                      <a:pt x="56" y="44"/>
                    </a:lnTo>
                    <a:lnTo>
                      <a:pt x="56" y="44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2"/>
                    </a:lnTo>
                    <a:lnTo>
                      <a:pt x="68" y="30"/>
                    </a:lnTo>
                    <a:lnTo>
                      <a:pt x="68" y="30"/>
                    </a:lnTo>
                    <a:lnTo>
                      <a:pt x="72" y="24"/>
                    </a:lnTo>
                    <a:lnTo>
                      <a:pt x="74" y="20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2" y="26"/>
                    </a:lnTo>
                    <a:lnTo>
                      <a:pt x="88" y="3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100" y="14"/>
                    </a:lnTo>
                    <a:lnTo>
                      <a:pt x="102" y="12"/>
                    </a:lnTo>
                    <a:lnTo>
                      <a:pt x="102" y="12"/>
                    </a:lnTo>
                    <a:lnTo>
                      <a:pt x="104" y="12"/>
                    </a:lnTo>
                    <a:lnTo>
                      <a:pt x="108" y="14"/>
                    </a:lnTo>
                    <a:lnTo>
                      <a:pt x="110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4"/>
                    </a:lnTo>
                    <a:lnTo>
                      <a:pt x="116" y="10"/>
                    </a:lnTo>
                    <a:lnTo>
                      <a:pt x="116" y="6"/>
                    </a:lnTo>
                    <a:lnTo>
                      <a:pt x="118" y="4"/>
                    </a:lnTo>
                    <a:lnTo>
                      <a:pt x="118" y="4"/>
                    </a:lnTo>
                    <a:lnTo>
                      <a:pt x="122" y="4"/>
                    </a:lnTo>
                    <a:lnTo>
                      <a:pt x="124" y="8"/>
                    </a:lnTo>
                    <a:lnTo>
                      <a:pt x="128" y="10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32" y="10"/>
                    </a:lnTo>
                    <a:lnTo>
                      <a:pt x="134" y="6"/>
                    </a:lnTo>
                    <a:lnTo>
                      <a:pt x="136" y="4"/>
                    </a:lnTo>
                    <a:lnTo>
                      <a:pt x="138" y="2"/>
                    </a:lnTo>
                    <a:lnTo>
                      <a:pt x="138" y="2"/>
                    </a:lnTo>
                    <a:lnTo>
                      <a:pt x="142" y="4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2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8" y="6"/>
                    </a:lnTo>
                    <a:lnTo>
                      <a:pt x="160" y="4"/>
                    </a:lnTo>
                    <a:lnTo>
                      <a:pt x="164" y="2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70" y="2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80" y="2"/>
                    </a:lnTo>
                    <a:lnTo>
                      <a:pt x="184" y="2"/>
                    </a:lnTo>
                    <a:lnTo>
                      <a:pt x="184" y="2"/>
                    </a:lnTo>
                    <a:lnTo>
                      <a:pt x="186" y="4"/>
                    </a:lnTo>
                    <a:lnTo>
                      <a:pt x="188" y="6"/>
                    </a:lnTo>
                    <a:lnTo>
                      <a:pt x="190" y="10"/>
                    </a:lnTo>
                    <a:lnTo>
                      <a:pt x="192" y="12"/>
                    </a:lnTo>
                    <a:lnTo>
                      <a:pt x="192" y="12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202" y="12"/>
                    </a:lnTo>
                    <a:lnTo>
                      <a:pt x="206" y="8"/>
                    </a:lnTo>
                    <a:lnTo>
                      <a:pt x="210" y="6"/>
                    </a:lnTo>
                    <a:lnTo>
                      <a:pt x="212" y="4"/>
                    </a:lnTo>
                    <a:lnTo>
                      <a:pt x="212" y="4"/>
                    </a:lnTo>
                    <a:lnTo>
                      <a:pt x="218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4" y="6"/>
                    </a:lnTo>
                    <a:lnTo>
                      <a:pt x="224" y="12"/>
                    </a:lnTo>
                    <a:lnTo>
                      <a:pt x="224" y="18"/>
                    </a:lnTo>
                    <a:lnTo>
                      <a:pt x="224" y="22"/>
                    </a:lnTo>
                    <a:lnTo>
                      <a:pt x="224" y="22"/>
                    </a:lnTo>
                    <a:lnTo>
                      <a:pt x="230" y="22"/>
                    </a:lnTo>
                    <a:lnTo>
                      <a:pt x="234" y="22"/>
                    </a:lnTo>
                    <a:lnTo>
                      <a:pt x="234" y="22"/>
                    </a:lnTo>
                    <a:lnTo>
                      <a:pt x="238" y="24"/>
                    </a:lnTo>
                    <a:lnTo>
                      <a:pt x="242" y="28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50" y="24"/>
                    </a:lnTo>
                    <a:lnTo>
                      <a:pt x="254" y="22"/>
                    </a:lnTo>
                    <a:lnTo>
                      <a:pt x="256" y="20"/>
                    </a:lnTo>
                    <a:lnTo>
                      <a:pt x="256" y="20"/>
                    </a:lnTo>
                    <a:lnTo>
                      <a:pt x="264" y="26"/>
                    </a:lnTo>
                    <a:lnTo>
                      <a:pt x="264" y="26"/>
                    </a:lnTo>
                    <a:lnTo>
                      <a:pt x="266" y="28"/>
                    </a:lnTo>
                    <a:lnTo>
                      <a:pt x="266" y="32"/>
                    </a:lnTo>
                    <a:lnTo>
                      <a:pt x="266" y="36"/>
                    </a:lnTo>
                    <a:lnTo>
                      <a:pt x="268" y="38"/>
                    </a:lnTo>
                    <a:lnTo>
                      <a:pt x="268" y="38"/>
                    </a:lnTo>
                    <a:lnTo>
                      <a:pt x="268" y="40"/>
                    </a:lnTo>
                    <a:lnTo>
                      <a:pt x="268" y="44"/>
                    </a:lnTo>
                    <a:lnTo>
                      <a:pt x="266" y="48"/>
                    </a:lnTo>
                    <a:lnTo>
                      <a:pt x="268" y="52"/>
                    </a:lnTo>
                    <a:lnTo>
                      <a:pt x="268" y="52"/>
                    </a:lnTo>
                    <a:lnTo>
                      <a:pt x="274" y="56"/>
                    </a:lnTo>
                    <a:lnTo>
                      <a:pt x="274" y="56"/>
                    </a:lnTo>
                    <a:lnTo>
                      <a:pt x="280" y="64"/>
                    </a:lnTo>
                    <a:lnTo>
                      <a:pt x="280" y="64"/>
                    </a:lnTo>
                    <a:lnTo>
                      <a:pt x="282" y="64"/>
                    </a:lnTo>
                    <a:lnTo>
                      <a:pt x="288" y="62"/>
                    </a:lnTo>
                    <a:lnTo>
                      <a:pt x="294" y="60"/>
                    </a:lnTo>
                    <a:lnTo>
                      <a:pt x="298" y="62"/>
                    </a:lnTo>
                    <a:lnTo>
                      <a:pt x="298" y="62"/>
                    </a:lnTo>
                    <a:lnTo>
                      <a:pt x="298" y="64"/>
                    </a:lnTo>
                    <a:lnTo>
                      <a:pt x="298" y="66"/>
                    </a:lnTo>
                    <a:lnTo>
                      <a:pt x="298" y="70"/>
                    </a:lnTo>
                    <a:lnTo>
                      <a:pt x="298" y="72"/>
                    </a:lnTo>
                    <a:lnTo>
                      <a:pt x="298" y="72"/>
                    </a:lnTo>
                    <a:lnTo>
                      <a:pt x="302" y="76"/>
                    </a:lnTo>
                    <a:lnTo>
                      <a:pt x="306" y="78"/>
                    </a:lnTo>
                    <a:lnTo>
                      <a:pt x="306" y="78"/>
                    </a:lnTo>
                    <a:lnTo>
                      <a:pt x="306" y="82"/>
                    </a:lnTo>
                    <a:lnTo>
                      <a:pt x="304" y="86"/>
                    </a:lnTo>
                    <a:lnTo>
                      <a:pt x="300" y="88"/>
                    </a:lnTo>
                    <a:lnTo>
                      <a:pt x="300" y="92"/>
                    </a:lnTo>
                    <a:lnTo>
                      <a:pt x="300" y="92"/>
                    </a:lnTo>
                    <a:lnTo>
                      <a:pt x="304" y="92"/>
                    </a:lnTo>
                    <a:lnTo>
                      <a:pt x="308" y="92"/>
                    </a:lnTo>
                    <a:lnTo>
                      <a:pt x="314" y="94"/>
                    </a:lnTo>
                    <a:lnTo>
                      <a:pt x="316" y="94"/>
                    </a:lnTo>
                    <a:lnTo>
                      <a:pt x="316" y="94"/>
                    </a:lnTo>
                    <a:lnTo>
                      <a:pt x="316" y="98"/>
                    </a:lnTo>
                    <a:lnTo>
                      <a:pt x="312" y="102"/>
                    </a:lnTo>
                    <a:lnTo>
                      <a:pt x="308" y="106"/>
                    </a:lnTo>
                    <a:lnTo>
                      <a:pt x="306" y="108"/>
                    </a:lnTo>
                    <a:lnTo>
                      <a:pt x="306" y="108"/>
                    </a:lnTo>
                    <a:lnTo>
                      <a:pt x="310" y="116"/>
                    </a:lnTo>
                    <a:lnTo>
                      <a:pt x="310" y="116"/>
                    </a:lnTo>
                    <a:lnTo>
                      <a:pt x="312" y="118"/>
                    </a:lnTo>
                    <a:lnTo>
                      <a:pt x="318" y="118"/>
                    </a:lnTo>
                    <a:lnTo>
                      <a:pt x="324" y="120"/>
                    </a:lnTo>
                    <a:lnTo>
                      <a:pt x="326" y="122"/>
                    </a:lnTo>
                    <a:lnTo>
                      <a:pt x="326" y="122"/>
                    </a:lnTo>
                    <a:lnTo>
                      <a:pt x="326" y="124"/>
                    </a:lnTo>
                    <a:lnTo>
                      <a:pt x="322" y="126"/>
                    </a:lnTo>
                    <a:lnTo>
                      <a:pt x="320" y="130"/>
                    </a:lnTo>
                    <a:lnTo>
                      <a:pt x="318" y="132"/>
                    </a:lnTo>
                    <a:lnTo>
                      <a:pt x="318" y="132"/>
                    </a:lnTo>
                    <a:lnTo>
                      <a:pt x="322" y="136"/>
                    </a:lnTo>
                    <a:lnTo>
                      <a:pt x="326" y="140"/>
                    </a:lnTo>
                    <a:lnTo>
                      <a:pt x="326" y="140"/>
                    </a:lnTo>
                    <a:lnTo>
                      <a:pt x="324" y="144"/>
                    </a:lnTo>
                    <a:lnTo>
                      <a:pt x="322" y="146"/>
                    </a:lnTo>
                    <a:lnTo>
                      <a:pt x="320" y="148"/>
                    </a:lnTo>
                    <a:lnTo>
                      <a:pt x="318" y="150"/>
                    </a:lnTo>
                    <a:lnTo>
                      <a:pt x="318" y="150"/>
                    </a:lnTo>
                    <a:lnTo>
                      <a:pt x="316" y="160"/>
                    </a:lnTo>
                    <a:lnTo>
                      <a:pt x="316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3" name="Freeform 6"/>
              <p:cNvSpPr>
                <a:spLocks/>
              </p:cNvSpPr>
              <p:nvPr/>
            </p:nvSpPr>
            <p:spPr bwMode="auto">
              <a:xfrm>
                <a:off x="-600" y="2362"/>
                <a:ext cx="328" cy="326"/>
              </a:xfrm>
              <a:custGeom>
                <a:avLst/>
                <a:gdLst>
                  <a:gd name="T0" fmla="*/ 320 w 328"/>
                  <a:gd name="T1" fmla="*/ 178 h 326"/>
                  <a:gd name="T2" fmla="*/ 322 w 328"/>
                  <a:gd name="T3" fmla="*/ 196 h 326"/>
                  <a:gd name="T4" fmla="*/ 310 w 328"/>
                  <a:gd name="T5" fmla="*/ 206 h 326"/>
                  <a:gd name="T6" fmla="*/ 312 w 328"/>
                  <a:gd name="T7" fmla="*/ 224 h 326"/>
                  <a:gd name="T8" fmla="*/ 292 w 328"/>
                  <a:gd name="T9" fmla="*/ 240 h 326"/>
                  <a:gd name="T10" fmla="*/ 294 w 328"/>
                  <a:gd name="T11" fmla="*/ 256 h 326"/>
                  <a:gd name="T12" fmla="*/ 274 w 328"/>
                  <a:gd name="T13" fmla="*/ 262 h 326"/>
                  <a:gd name="T14" fmla="*/ 266 w 328"/>
                  <a:gd name="T15" fmla="*/ 280 h 326"/>
                  <a:gd name="T16" fmla="*/ 244 w 328"/>
                  <a:gd name="T17" fmla="*/ 296 h 326"/>
                  <a:gd name="T18" fmla="*/ 230 w 328"/>
                  <a:gd name="T19" fmla="*/ 296 h 326"/>
                  <a:gd name="T20" fmla="*/ 210 w 328"/>
                  <a:gd name="T21" fmla="*/ 308 h 326"/>
                  <a:gd name="T22" fmla="*/ 194 w 328"/>
                  <a:gd name="T23" fmla="*/ 320 h 326"/>
                  <a:gd name="T24" fmla="*/ 174 w 328"/>
                  <a:gd name="T25" fmla="*/ 316 h 326"/>
                  <a:gd name="T26" fmla="*/ 156 w 328"/>
                  <a:gd name="T27" fmla="*/ 322 h 326"/>
                  <a:gd name="T28" fmla="*/ 140 w 328"/>
                  <a:gd name="T29" fmla="*/ 314 h 326"/>
                  <a:gd name="T30" fmla="*/ 126 w 328"/>
                  <a:gd name="T31" fmla="*/ 310 h 326"/>
                  <a:gd name="T32" fmla="*/ 106 w 328"/>
                  <a:gd name="T33" fmla="*/ 298 h 326"/>
                  <a:gd name="T34" fmla="*/ 88 w 328"/>
                  <a:gd name="T35" fmla="*/ 304 h 326"/>
                  <a:gd name="T36" fmla="*/ 74 w 328"/>
                  <a:gd name="T37" fmla="*/ 298 h 326"/>
                  <a:gd name="T38" fmla="*/ 68 w 328"/>
                  <a:gd name="T39" fmla="*/ 282 h 326"/>
                  <a:gd name="T40" fmla="*/ 54 w 328"/>
                  <a:gd name="T41" fmla="*/ 272 h 326"/>
                  <a:gd name="T42" fmla="*/ 40 w 328"/>
                  <a:gd name="T43" fmla="*/ 258 h 326"/>
                  <a:gd name="T44" fmla="*/ 34 w 328"/>
                  <a:gd name="T45" fmla="*/ 246 h 326"/>
                  <a:gd name="T46" fmla="*/ 22 w 328"/>
                  <a:gd name="T47" fmla="*/ 226 h 326"/>
                  <a:gd name="T48" fmla="*/ 14 w 328"/>
                  <a:gd name="T49" fmla="*/ 210 h 326"/>
                  <a:gd name="T50" fmla="*/ 4 w 328"/>
                  <a:gd name="T51" fmla="*/ 198 h 326"/>
                  <a:gd name="T52" fmla="*/ 16 w 328"/>
                  <a:gd name="T53" fmla="*/ 176 h 326"/>
                  <a:gd name="T54" fmla="*/ 0 w 328"/>
                  <a:gd name="T55" fmla="*/ 160 h 326"/>
                  <a:gd name="T56" fmla="*/ 8 w 328"/>
                  <a:gd name="T57" fmla="*/ 142 h 326"/>
                  <a:gd name="T58" fmla="*/ 8 w 328"/>
                  <a:gd name="T59" fmla="*/ 122 h 326"/>
                  <a:gd name="T60" fmla="*/ 22 w 328"/>
                  <a:gd name="T61" fmla="*/ 112 h 326"/>
                  <a:gd name="T62" fmla="*/ 24 w 328"/>
                  <a:gd name="T63" fmla="*/ 94 h 326"/>
                  <a:gd name="T64" fmla="*/ 32 w 328"/>
                  <a:gd name="T65" fmla="*/ 78 h 326"/>
                  <a:gd name="T66" fmla="*/ 32 w 328"/>
                  <a:gd name="T67" fmla="*/ 60 h 326"/>
                  <a:gd name="T68" fmla="*/ 48 w 328"/>
                  <a:gd name="T69" fmla="*/ 48 h 326"/>
                  <a:gd name="T70" fmla="*/ 66 w 328"/>
                  <a:gd name="T71" fmla="*/ 32 h 326"/>
                  <a:gd name="T72" fmla="*/ 82 w 328"/>
                  <a:gd name="T73" fmla="*/ 26 h 326"/>
                  <a:gd name="T74" fmla="*/ 100 w 328"/>
                  <a:gd name="T75" fmla="*/ 18 h 326"/>
                  <a:gd name="T76" fmla="*/ 114 w 328"/>
                  <a:gd name="T77" fmla="*/ 16 h 326"/>
                  <a:gd name="T78" fmla="*/ 122 w 328"/>
                  <a:gd name="T79" fmla="*/ 4 h 326"/>
                  <a:gd name="T80" fmla="*/ 136 w 328"/>
                  <a:gd name="T81" fmla="*/ 4 h 326"/>
                  <a:gd name="T82" fmla="*/ 156 w 328"/>
                  <a:gd name="T83" fmla="*/ 6 h 326"/>
                  <a:gd name="T84" fmla="*/ 170 w 328"/>
                  <a:gd name="T85" fmla="*/ 2 h 326"/>
                  <a:gd name="T86" fmla="*/ 188 w 328"/>
                  <a:gd name="T87" fmla="*/ 6 h 326"/>
                  <a:gd name="T88" fmla="*/ 206 w 328"/>
                  <a:gd name="T89" fmla="*/ 8 h 326"/>
                  <a:gd name="T90" fmla="*/ 224 w 328"/>
                  <a:gd name="T91" fmla="*/ 6 h 326"/>
                  <a:gd name="T92" fmla="*/ 234 w 328"/>
                  <a:gd name="T93" fmla="*/ 22 h 326"/>
                  <a:gd name="T94" fmla="*/ 256 w 328"/>
                  <a:gd name="T95" fmla="*/ 20 h 326"/>
                  <a:gd name="T96" fmla="*/ 268 w 328"/>
                  <a:gd name="T97" fmla="*/ 38 h 326"/>
                  <a:gd name="T98" fmla="*/ 274 w 328"/>
                  <a:gd name="T99" fmla="*/ 56 h 326"/>
                  <a:gd name="T100" fmla="*/ 298 w 328"/>
                  <a:gd name="T101" fmla="*/ 62 h 326"/>
                  <a:gd name="T102" fmla="*/ 302 w 328"/>
                  <a:gd name="T103" fmla="*/ 76 h 326"/>
                  <a:gd name="T104" fmla="*/ 300 w 328"/>
                  <a:gd name="T105" fmla="*/ 92 h 326"/>
                  <a:gd name="T106" fmla="*/ 312 w 328"/>
                  <a:gd name="T107" fmla="*/ 102 h 326"/>
                  <a:gd name="T108" fmla="*/ 318 w 328"/>
                  <a:gd name="T109" fmla="*/ 118 h 326"/>
                  <a:gd name="T110" fmla="*/ 318 w 328"/>
                  <a:gd name="T111" fmla="*/ 132 h 326"/>
                  <a:gd name="T112" fmla="*/ 320 w 328"/>
                  <a:gd name="T113" fmla="*/ 14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8" h="326">
                    <a:moveTo>
                      <a:pt x="316" y="160"/>
                    </a:moveTo>
                    <a:lnTo>
                      <a:pt x="316" y="160"/>
                    </a:lnTo>
                    <a:lnTo>
                      <a:pt x="318" y="164"/>
                    </a:lnTo>
                    <a:lnTo>
                      <a:pt x="320" y="168"/>
                    </a:lnTo>
                    <a:lnTo>
                      <a:pt x="320" y="168"/>
                    </a:lnTo>
                    <a:lnTo>
                      <a:pt x="320" y="178"/>
                    </a:lnTo>
                    <a:lnTo>
                      <a:pt x="320" y="178"/>
                    </a:lnTo>
                    <a:lnTo>
                      <a:pt x="320" y="180"/>
                    </a:lnTo>
                    <a:lnTo>
                      <a:pt x="324" y="182"/>
                    </a:lnTo>
                    <a:lnTo>
                      <a:pt x="328" y="186"/>
                    </a:lnTo>
                    <a:lnTo>
                      <a:pt x="328" y="188"/>
                    </a:lnTo>
                    <a:lnTo>
                      <a:pt x="328" y="188"/>
                    </a:lnTo>
                    <a:lnTo>
                      <a:pt x="326" y="192"/>
                    </a:lnTo>
                    <a:lnTo>
                      <a:pt x="322" y="196"/>
                    </a:lnTo>
                    <a:lnTo>
                      <a:pt x="322" y="196"/>
                    </a:lnTo>
                    <a:lnTo>
                      <a:pt x="320" y="198"/>
                    </a:lnTo>
                    <a:lnTo>
                      <a:pt x="316" y="200"/>
                    </a:lnTo>
                    <a:lnTo>
                      <a:pt x="312" y="200"/>
                    </a:lnTo>
                    <a:lnTo>
                      <a:pt x="308" y="202"/>
                    </a:lnTo>
                    <a:lnTo>
                      <a:pt x="308" y="202"/>
                    </a:lnTo>
                    <a:lnTo>
                      <a:pt x="310" y="206"/>
                    </a:lnTo>
                    <a:lnTo>
                      <a:pt x="314" y="210"/>
                    </a:lnTo>
                    <a:lnTo>
                      <a:pt x="318" y="214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6" y="220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08" y="232"/>
                    </a:lnTo>
                    <a:lnTo>
                      <a:pt x="308" y="232"/>
                    </a:lnTo>
                    <a:lnTo>
                      <a:pt x="302" y="238"/>
                    </a:lnTo>
                    <a:lnTo>
                      <a:pt x="302" y="238"/>
                    </a:lnTo>
                    <a:lnTo>
                      <a:pt x="300" y="240"/>
                    </a:lnTo>
                    <a:lnTo>
                      <a:pt x="296" y="240"/>
                    </a:lnTo>
                    <a:lnTo>
                      <a:pt x="292" y="240"/>
                    </a:lnTo>
                    <a:lnTo>
                      <a:pt x="290" y="242"/>
                    </a:lnTo>
                    <a:lnTo>
                      <a:pt x="290" y="242"/>
                    </a:lnTo>
                    <a:lnTo>
                      <a:pt x="290" y="244"/>
                    </a:lnTo>
                    <a:lnTo>
                      <a:pt x="292" y="248"/>
                    </a:lnTo>
                    <a:lnTo>
                      <a:pt x="294" y="252"/>
                    </a:lnTo>
                    <a:lnTo>
                      <a:pt x="294" y="256"/>
                    </a:lnTo>
                    <a:lnTo>
                      <a:pt x="294" y="256"/>
                    </a:lnTo>
                    <a:lnTo>
                      <a:pt x="286" y="262"/>
                    </a:lnTo>
                    <a:lnTo>
                      <a:pt x="286" y="262"/>
                    </a:lnTo>
                    <a:lnTo>
                      <a:pt x="284" y="262"/>
                    </a:lnTo>
                    <a:lnTo>
                      <a:pt x="280" y="262"/>
                    </a:lnTo>
                    <a:lnTo>
                      <a:pt x="276" y="262"/>
                    </a:lnTo>
                    <a:lnTo>
                      <a:pt x="274" y="262"/>
                    </a:lnTo>
                    <a:lnTo>
                      <a:pt x="274" y="262"/>
                    </a:lnTo>
                    <a:lnTo>
                      <a:pt x="272" y="266"/>
                    </a:lnTo>
                    <a:lnTo>
                      <a:pt x="270" y="270"/>
                    </a:lnTo>
                    <a:lnTo>
                      <a:pt x="270" y="270"/>
                    </a:lnTo>
                    <a:lnTo>
                      <a:pt x="268" y="274"/>
                    </a:lnTo>
                    <a:lnTo>
                      <a:pt x="268" y="278"/>
                    </a:lnTo>
                    <a:lnTo>
                      <a:pt x="266" y="280"/>
                    </a:lnTo>
                    <a:lnTo>
                      <a:pt x="266" y="280"/>
                    </a:lnTo>
                    <a:lnTo>
                      <a:pt x="258" y="286"/>
                    </a:lnTo>
                    <a:lnTo>
                      <a:pt x="258" y="286"/>
                    </a:lnTo>
                    <a:lnTo>
                      <a:pt x="256" y="290"/>
                    </a:lnTo>
                    <a:lnTo>
                      <a:pt x="254" y="294"/>
                    </a:lnTo>
                    <a:lnTo>
                      <a:pt x="254" y="294"/>
                    </a:lnTo>
                    <a:lnTo>
                      <a:pt x="248" y="294"/>
                    </a:lnTo>
                    <a:lnTo>
                      <a:pt x="244" y="296"/>
                    </a:lnTo>
                    <a:lnTo>
                      <a:pt x="244" y="296"/>
                    </a:lnTo>
                    <a:lnTo>
                      <a:pt x="242" y="296"/>
                    </a:lnTo>
                    <a:lnTo>
                      <a:pt x="238" y="294"/>
                    </a:lnTo>
                    <a:lnTo>
                      <a:pt x="236" y="294"/>
                    </a:lnTo>
                    <a:lnTo>
                      <a:pt x="232" y="294"/>
                    </a:lnTo>
                    <a:lnTo>
                      <a:pt x="232" y="294"/>
                    </a:lnTo>
                    <a:lnTo>
                      <a:pt x="230" y="296"/>
                    </a:lnTo>
                    <a:lnTo>
                      <a:pt x="230" y="298"/>
                    </a:lnTo>
                    <a:lnTo>
                      <a:pt x="228" y="300"/>
                    </a:lnTo>
                    <a:lnTo>
                      <a:pt x="228" y="302"/>
                    </a:lnTo>
                    <a:lnTo>
                      <a:pt x="228" y="302"/>
                    </a:lnTo>
                    <a:lnTo>
                      <a:pt x="218" y="306"/>
                    </a:lnTo>
                    <a:lnTo>
                      <a:pt x="218" y="306"/>
                    </a:lnTo>
                    <a:lnTo>
                      <a:pt x="210" y="308"/>
                    </a:lnTo>
                    <a:lnTo>
                      <a:pt x="210" y="308"/>
                    </a:lnTo>
                    <a:lnTo>
                      <a:pt x="206" y="312"/>
                    </a:lnTo>
                    <a:lnTo>
                      <a:pt x="204" y="314"/>
                    </a:lnTo>
                    <a:lnTo>
                      <a:pt x="202" y="316"/>
                    </a:lnTo>
                    <a:lnTo>
                      <a:pt x="202" y="316"/>
                    </a:lnTo>
                    <a:lnTo>
                      <a:pt x="194" y="320"/>
                    </a:lnTo>
                    <a:lnTo>
                      <a:pt x="19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2" y="320"/>
                    </a:lnTo>
                    <a:lnTo>
                      <a:pt x="180" y="318"/>
                    </a:lnTo>
                    <a:lnTo>
                      <a:pt x="176" y="316"/>
                    </a:lnTo>
                    <a:lnTo>
                      <a:pt x="174" y="316"/>
                    </a:lnTo>
                    <a:lnTo>
                      <a:pt x="174" y="316"/>
                    </a:lnTo>
                    <a:lnTo>
                      <a:pt x="172" y="316"/>
                    </a:lnTo>
                    <a:lnTo>
                      <a:pt x="170" y="320"/>
                    </a:lnTo>
                    <a:lnTo>
                      <a:pt x="168" y="324"/>
                    </a:lnTo>
                    <a:lnTo>
                      <a:pt x="166" y="324"/>
                    </a:lnTo>
                    <a:lnTo>
                      <a:pt x="166" y="324"/>
                    </a:lnTo>
                    <a:lnTo>
                      <a:pt x="160" y="324"/>
                    </a:lnTo>
                    <a:lnTo>
                      <a:pt x="156" y="322"/>
                    </a:lnTo>
                    <a:lnTo>
                      <a:pt x="156" y="322"/>
                    </a:lnTo>
                    <a:lnTo>
                      <a:pt x="150" y="324"/>
                    </a:lnTo>
                    <a:lnTo>
                      <a:pt x="146" y="326"/>
                    </a:lnTo>
                    <a:lnTo>
                      <a:pt x="146" y="326"/>
                    </a:lnTo>
                    <a:lnTo>
                      <a:pt x="144" y="324"/>
                    </a:lnTo>
                    <a:lnTo>
                      <a:pt x="142" y="318"/>
                    </a:lnTo>
                    <a:lnTo>
                      <a:pt x="140" y="314"/>
                    </a:lnTo>
                    <a:lnTo>
                      <a:pt x="138" y="312"/>
                    </a:lnTo>
                    <a:lnTo>
                      <a:pt x="138" y="312"/>
                    </a:lnTo>
                    <a:lnTo>
                      <a:pt x="134" y="314"/>
                    </a:lnTo>
                    <a:lnTo>
                      <a:pt x="128" y="314"/>
                    </a:lnTo>
                    <a:lnTo>
                      <a:pt x="128" y="314"/>
                    </a:lnTo>
                    <a:lnTo>
                      <a:pt x="126" y="312"/>
                    </a:lnTo>
                    <a:lnTo>
                      <a:pt x="126" y="310"/>
                    </a:lnTo>
                    <a:lnTo>
                      <a:pt x="124" y="306"/>
                    </a:lnTo>
                    <a:lnTo>
                      <a:pt x="122" y="304"/>
                    </a:lnTo>
                    <a:lnTo>
                      <a:pt x="122" y="304"/>
                    </a:lnTo>
                    <a:lnTo>
                      <a:pt x="114" y="300"/>
                    </a:lnTo>
                    <a:lnTo>
                      <a:pt x="114" y="300"/>
                    </a:lnTo>
                    <a:lnTo>
                      <a:pt x="106" y="298"/>
                    </a:lnTo>
                    <a:lnTo>
                      <a:pt x="106" y="298"/>
                    </a:lnTo>
                    <a:lnTo>
                      <a:pt x="102" y="298"/>
                    </a:lnTo>
                    <a:lnTo>
                      <a:pt x="98" y="304"/>
                    </a:lnTo>
                    <a:lnTo>
                      <a:pt x="94" y="308"/>
                    </a:lnTo>
                    <a:lnTo>
                      <a:pt x="90" y="310"/>
                    </a:lnTo>
                    <a:lnTo>
                      <a:pt x="90" y="310"/>
                    </a:lnTo>
                    <a:lnTo>
                      <a:pt x="88" y="308"/>
                    </a:lnTo>
                    <a:lnTo>
                      <a:pt x="88" y="304"/>
                    </a:lnTo>
                    <a:lnTo>
                      <a:pt x="86" y="300"/>
                    </a:lnTo>
                    <a:lnTo>
                      <a:pt x="86" y="298"/>
                    </a:lnTo>
                    <a:lnTo>
                      <a:pt x="86" y="298"/>
                    </a:lnTo>
                    <a:lnTo>
                      <a:pt x="80" y="298"/>
                    </a:lnTo>
                    <a:lnTo>
                      <a:pt x="76" y="298"/>
                    </a:lnTo>
                    <a:lnTo>
                      <a:pt x="74" y="298"/>
                    </a:lnTo>
                    <a:lnTo>
                      <a:pt x="74" y="298"/>
                    </a:lnTo>
                    <a:lnTo>
                      <a:pt x="74" y="294"/>
                    </a:lnTo>
                    <a:lnTo>
                      <a:pt x="76" y="288"/>
                    </a:lnTo>
                    <a:lnTo>
                      <a:pt x="76" y="282"/>
                    </a:lnTo>
                    <a:lnTo>
                      <a:pt x="76" y="278"/>
                    </a:lnTo>
                    <a:lnTo>
                      <a:pt x="76" y="278"/>
                    </a:lnTo>
                    <a:lnTo>
                      <a:pt x="74" y="280"/>
                    </a:lnTo>
                    <a:lnTo>
                      <a:pt x="68" y="282"/>
                    </a:lnTo>
                    <a:lnTo>
                      <a:pt x="64" y="284"/>
                    </a:lnTo>
                    <a:lnTo>
                      <a:pt x="60" y="284"/>
                    </a:lnTo>
                    <a:lnTo>
                      <a:pt x="60" y="284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4" y="274"/>
                    </a:lnTo>
                    <a:lnTo>
                      <a:pt x="54" y="272"/>
                    </a:lnTo>
                    <a:lnTo>
                      <a:pt x="54" y="268"/>
                    </a:lnTo>
                    <a:lnTo>
                      <a:pt x="54" y="266"/>
                    </a:lnTo>
                    <a:lnTo>
                      <a:pt x="54" y="266"/>
                    </a:lnTo>
                    <a:lnTo>
                      <a:pt x="48" y="258"/>
                    </a:lnTo>
                    <a:lnTo>
                      <a:pt x="48" y="258"/>
                    </a:lnTo>
                    <a:lnTo>
                      <a:pt x="44" y="258"/>
                    </a:lnTo>
                    <a:lnTo>
                      <a:pt x="40" y="258"/>
                    </a:lnTo>
                    <a:lnTo>
                      <a:pt x="36" y="258"/>
                    </a:lnTo>
                    <a:lnTo>
                      <a:pt x="34" y="258"/>
                    </a:lnTo>
                    <a:lnTo>
                      <a:pt x="34" y="258"/>
                    </a:lnTo>
                    <a:lnTo>
                      <a:pt x="32" y="256"/>
                    </a:lnTo>
                    <a:lnTo>
                      <a:pt x="34" y="252"/>
                    </a:lnTo>
                    <a:lnTo>
                      <a:pt x="34" y="248"/>
                    </a:lnTo>
                    <a:lnTo>
                      <a:pt x="34" y="246"/>
                    </a:lnTo>
                    <a:lnTo>
                      <a:pt x="34" y="246"/>
                    </a:lnTo>
                    <a:lnTo>
                      <a:pt x="30" y="244"/>
                    </a:lnTo>
                    <a:lnTo>
                      <a:pt x="26" y="240"/>
                    </a:lnTo>
                    <a:lnTo>
                      <a:pt x="26" y="240"/>
                    </a:lnTo>
                    <a:lnTo>
                      <a:pt x="22" y="232"/>
                    </a:lnTo>
                    <a:lnTo>
                      <a:pt x="22" y="232"/>
                    </a:lnTo>
                    <a:lnTo>
                      <a:pt x="22" y="226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18" y="218"/>
                    </a:lnTo>
                    <a:lnTo>
                      <a:pt x="14" y="216"/>
                    </a:lnTo>
                    <a:lnTo>
                      <a:pt x="14" y="214"/>
                    </a:lnTo>
                    <a:lnTo>
                      <a:pt x="14" y="214"/>
                    </a:lnTo>
                    <a:lnTo>
                      <a:pt x="14" y="210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2" y="204"/>
                    </a:lnTo>
                    <a:lnTo>
                      <a:pt x="8" y="202"/>
                    </a:lnTo>
                    <a:lnTo>
                      <a:pt x="6" y="200"/>
                    </a:lnTo>
                    <a:lnTo>
                      <a:pt x="4" y="198"/>
                    </a:lnTo>
                    <a:lnTo>
                      <a:pt x="4" y="198"/>
                    </a:lnTo>
                    <a:lnTo>
                      <a:pt x="6" y="196"/>
                    </a:lnTo>
                    <a:lnTo>
                      <a:pt x="10" y="192"/>
                    </a:lnTo>
                    <a:lnTo>
                      <a:pt x="16" y="188"/>
                    </a:lnTo>
                    <a:lnTo>
                      <a:pt x="18" y="186"/>
                    </a:lnTo>
                    <a:lnTo>
                      <a:pt x="18" y="186"/>
                    </a:lnTo>
                    <a:lnTo>
                      <a:pt x="16" y="176"/>
                    </a:lnTo>
                    <a:lnTo>
                      <a:pt x="16" y="176"/>
                    </a:lnTo>
                    <a:lnTo>
                      <a:pt x="14" y="174"/>
                    </a:lnTo>
                    <a:lnTo>
                      <a:pt x="10" y="174"/>
                    </a:lnTo>
                    <a:lnTo>
                      <a:pt x="4" y="172"/>
                    </a:lnTo>
                    <a:lnTo>
                      <a:pt x="2" y="170"/>
                    </a:lnTo>
                    <a:lnTo>
                      <a:pt x="2" y="17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" y="158"/>
                    </a:lnTo>
                    <a:lnTo>
                      <a:pt x="4" y="154"/>
                    </a:lnTo>
                    <a:lnTo>
                      <a:pt x="8" y="152"/>
                    </a:lnTo>
                    <a:lnTo>
                      <a:pt x="8" y="150"/>
                    </a:lnTo>
                    <a:lnTo>
                      <a:pt x="8" y="150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8" y="138"/>
                    </a:lnTo>
                    <a:lnTo>
                      <a:pt x="4" y="136"/>
                    </a:lnTo>
                    <a:lnTo>
                      <a:pt x="2" y="134"/>
                    </a:lnTo>
                    <a:lnTo>
                      <a:pt x="2" y="130"/>
                    </a:lnTo>
                    <a:lnTo>
                      <a:pt x="2" y="130"/>
                    </a:lnTo>
                    <a:lnTo>
                      <a:pt x="4" y="126"/>
                    </a:lnTo>
                    <a:lnTo>
                      <a:pt x="8" y="122"/>
                    </a:lnTo>
                    <a:lnTo>
                      <a:pt x="8" y="122"/>
                    </a:lnTo>
                    <a:lnTo>
                      <a:pt x="10" y="120"/>
                    </a:lnTo>
                    <a:lnTo>
                      <a:pt x="14" y="120"/>
                    </a:lnTo>
                    <a:lnTo>
                      <a:pt x="20" y="118"/>
                    </a:lnTo>
                    <a:lnTo>
                      <a:pt x="22" y="116"/>
                    </a:lnTo>
                    <a:lnTo>
                      <a:pt x="22" y="116"/>
                    </a:lnTo>
                    <a:lnTo>
                      <a:pt x="22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20" y="102"/>
                    </a:lnTo>
                    <a:lnTo>
                      <a:pt x="20" y="96"/>
                    </a:lnTo>
                    <a:lnTo>
                      <a:pt x="20" y="96"/>
                    </a:lnTo>
                    <a:lnTo>
                      <a:pt x="22" y="96"/>
                    </a:lnTo>
                    <a:lnTo>
                      <a:pt x="24" y="94"/>
                    </a:lnTo>
                    <a:lnTo>
                      <a:pt x="28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4" y="80"/>
                    </a:lnTo>
                    <a:lnTo>
                      <a:pt x="32" y="78"/>
                    </a:lnTo>
                    <a:lnTo>
                      <a:pt x="32" y="74"/>
                    </a:lnTo>
                    <a:lnTo>
                      <a:pt x="32" y="72"/>
                    </a:lnTo>
                    <a:lnTo>
                      <a:pt x="32" y="72"/>
                    </a:lnTo>
                    <a:lnTo>
                      <a:pt x="32" y="66"/>
                    </a:lnTo>
                    <a:lnTo>
                      <a:pt x="32" y="62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0"/>
                    </a:lnTo>
                    <a:lnTo>
                      <a:pt x="38" y="60"/>
                    </a:lnTo>
                    <a:lnTo>
                      <a:pt x="42" y="60"/>
                    </a:lnTo>
                    <a:lnTo>
                      <a:pt x="46" y="60"/>
                    </a:lnTo>
                    <a:lnTo>
                      <a:pt x="46" y="60"/>
                    </a:lnTo>
                    <a:lnTo>
                      <a:pt x="46" y="54"/>
                    </a:lnTo>
                    <a:lnTo>
                      <a:pt x="48" y="48"/>
                    </a:lnTo>
                    <a:lnTo>
                      <a:pt x="48" y="48"/>
                    </a:lnTo>
                    <a:lnTo>
                      <a:pt x="52" y="46"/>
                    </a:lnTo>
                    <a:lnTo>
                      <a:pt x="56" y="44"/>
                    </a:lnTo>
                    <a:lnTo>
                      <a:pt x="56" y="44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2"/>
                    </a:lnTo>
                    <a:lnTo>
                      <a:pt x="68" y="30"/>
                    </a:lnTo>
                    <a:lnTo>
                      <a:pt x="68" y="30"/>
                    </a:lnTo>
                    <a:lnTo>
                      <a:pt x="72" y="24"/>
                    </a:lnTo>
                    <a:lnTo>
                      <a:pt x="74" y="20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2" y="26"/>
                    </a:lnTo>
                    <a:lnTo>
                      <a:pt x="88" y="3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100" y="14"/>
                    </a:lnTo>
                    <a:lnTo>
                      <a:pt x="102" y="12"/>
                    </a:lnTo>
                    <a:lnTo>
                      <a:pt x="102" y="12"/>
                    </a:lnTo>
                    <a:lnTo>
                      <a:pt x="104" y="12"/>
                    </a:lnTo>
                    <a:lnTo>
                      <a:pt x="108" y="14"/>
                    </a:lnTo>
                    <a:lnTo>
                      <a:pt x="110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4"/>
                    </a:lnTo>
                    <a:lnTo>
                      <a:pt x="116" y="10"/>
                    </a:lnTo>
                    <a:lnTo>
                      <a:pt x="116" y="6"/>
                    </a:lnTo>
                    <a:lnTo>
                      <a:pt x="118" y="4"/>
                    </a:lnTo>
                    <a:lnTo>
                      <a:pt x="118" y="4"/>
                    </a:lnTo>
                    <a:lnTo>
                      <a:pt x="122" y="4"/>
                    </a:lnTo>
                    <a:lnTo>
                      <a:pt x="124" y="8"/>
                    </a:lnTo>
                    <a:lnTo>
                      <a:pt x="128" y="10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32" y="10"/>
                    </a:lnTo>
                    <a:lnTo>
                      <a:pt x="134" y="6"/>
                    </a:lnTo>
                    <a:lnTo>
                      <a:pt x="136" y="4"/>
                    </a:lnTo>
                    <a:lnTo>
                      <a:pt x="138" y="2"/>
                    </a:lnTo>
                    <a:lnTo>
                      <a:pt x="138" y="2"/>
                    </a:lnTo>
                    <a:lnTo>
                      <a:pt x="142" y="4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2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8" y="6"/>
                    </a:lnTo>
                    <a:lnTo>
                      <a:pt x="160" y="4"/>
                    </a:lnTo>
                    <a:lnTo>
                      <a:pt x="164" y="2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70" y="2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80" y="2"/>
                    </a:lnTo>
                    <a:lnTo>
                      <a:pt x="184" y="2"/>
                    </a:lnTo>
                    <a:lnTo>
                      <a:pt x="184" y="2"/>
                    </a:lnTo>
                    <a:lnTo>
                      <a:pt x="186" y="4"/>
                    </a:lnTo>
                    <a:lnTo>
                      <a:pt x="188" y="6"/>
                    </a:lnTo>
                    <a:lnTo>
                      <a:pt x="190" y="10"/>
                    </a:lnTo>
                    <a:lnTo>
                      <a:pt x="192" y="12"/>
                    </a:lnTo>
                    <a:lnTo>
                      <a:pt x="192" y="12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202" y="12"/>
                    </a:lnTo>
                    <a:lnTo>
                      <a:pt x="206" y="8"/>
                    </a:lnTo>
                    <a:lnTo>
                      <a:pt x="210" y="6"/>
                    </a:lnTo>
                    <a:lnTo>
                      <a:pt x="212" y="4"/>
                    </a:lnTo>
                    <a:lnTo>
                      <a:pt x="212" y="4"/>
                    </a:lnTo>
                    <a:lnTo>
                      <a:pt x="218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4" y="6"/>
                    </a:lnTo>
                    <a:lnTo>
                      <a:pt x="224" y="12"/>
                    </a:lnTo>
                    <a:lnTo>
                      <a:pt x="224" y="18"/>
                    </a:lnTo>
                    <a:lnTo>
                      <a:pt x="224" y="22"/>
                    </a:lnTo>
                    <a:lnTo>
                      <a:pt x="224" y="22"/>
                    </a:lnTo>
                    <a:lnTo>
                      <a:pt x="230" y="22"/>
                    </a:lnTo>
                    <a:lnTo>
                      <a:pt x="234" y="22"/>
                    </a:lnTo>
                    <a:lnTo>
                      <a:pt x="234" y="22"/>
                    </a:lnTo>
                    <a:lnTo>
                      <a:pt x="238" y="24"/>
                    </a:lnTo>
                    <a:lnTo>
                      <a:pt x="242" y="28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50" y="24"/>
                    </a:lnTo>
                    <a:lnTo>
                      <a:pt x="254" y="22"/>
                    </a:lnTo>
                    <a:lnTo>
                      <a:pt x="256" y="20"/>
                    </a:lnTo>
                    <a:lnTo>
                      <a:pt x="256" y="20"/>
                    </a:lnTo>
                    <a:lnTo>
                      <a:pt x="264" y="26"/>
                    </a:lnTo>
                    <a:lnTo>
                      <a:pt x="264" y="26"/>
                    </a:lnTo>
                    <a:lnTo>
                      <a:pt x="266" y="28"/>
                    </a:lnTo>
                    <a:lnTo>
                      <a:pt x="266" y="32"/>
                    </a:lnTo>
                    <a:lnTo>
                      <a:pt x="266" y="36"/>
                    </a:lnTo>
                    <a:lnTo>
                      <a:pt x="268" y="38"/>
                    </a:lnTo>
                    <a:lnTo>
                      <a:pt x="268" y="38"/>
                    </a:lnTo>
                    <a:lnTo>
                      <a:pt x="268" y="40"/>
                    </a:lnTo>
                    <a:lnTo>
                      <a:pt x="268" y="44"/>
                    </a:lnTo>
                    <a:lnTo>
                      <a:pt x="266" y="48"/>
                    </a:lnTo>
                    <a:lnTo>
                      <a:pt x="268" y="52"/>
                    </a:lnTo>
                    <a:lnTo>
                      <a:pt x="268" y="52"/>
                    </a:lnTo>
                    <a:lnTo>
                      <a:pt x="274" y="56"/>
                    </a:lnTo>
                    <a:lnTo>
                      <a:pt x="274" y="56"/>
                    </a:lnTo>
                    <a:lnTo>
                      <a:pt x="280" y="64"/>
                    </a:lnTo>
                    <a:lnTo>
                      <a:pt x="280" y="64"/>
                    </a:lnTo>
                    <a:lnTo>
                      <a:pt x="282" y="64"/>
                    </a:lnTo>
                    <a:lnTo>
                      <a:pt x="288" y="62"/>
                    </a:lnTo>
                    <a:lnTo>
                      <a:pt x="294" y="60"/>
                    </a:lnTo>
                    <a:lnTo>
                      <a:pt x="298" y="62"/>
                    </a:lnTo>
                    <a:lnTo>
                      <a:pt x="298" y="62"/>
                    </a:lnTo>
                    <a:lnTo>
                      <a:pt x="298" y="64"/>
                    </a:lnTo>
                    <a:lnTo>
                      <a:pt x="298" y="66"/>
                    </a:lnTo>
                    <a:lnTo>
                      <a:pt x="298" y="70"/>
                    </a:lnTo>
                    <a:lnTo>
                      <a:pt x="298" y="72"/>
                    </a:lnTo>
                    <a:lnTo>
                      <a:pt x="298" y="72"/>
                    </a:lnTo>
                    <a:lnTo>
                      <a:pt x="302" y="76"/>
                    </a:lnTo>
                    <a:lnTo>
                      <a:pt x="306" y="78"/>
                    </a:lnTo>
                    <a:lnTo>
                      <a:pt x="306" y="78"/>
                    </a:lnTo>
                    <a:lnTo>
                      <a:pt x="306" y="82"/>
                    </a:lnTo>
                    <a:lnTo>
                      <a:pt x="304" y="86"/>
                    </a:lnTo>
                    <a:lnTo>
                      <a:pt x="300" y="88"/>
                    </a:lnTo>
                    <a:lnTo>
                      <a:pt x="300" y="92"/>
                    </a:lnTo>
                    <a:lnTo>
                      <a:pt x="300" y="92"/>
                    </a:lnTo>
                    <a:lnTo>
                      <a:pt x="304" y="92"/>
                    </a:lnTo>
                    <a:lnTo>
                      <a:pt x="308" y="92"/>
                    </a:lnTo>
                    <a:lnTo>
                      <a:pt x="314" y="94"/>
                    </a:lnTo>
                    <a:lnTo>
                      <a:pt x="316" y="94"/>
                    </a:lnTo>
                    <a:lnTo>
                      <a:pt x="316" y="94"/>
                    </a:lnTo>
                    <a:lnTo>
                      <a:pt x="316" y="98"/>
                    </a:lnTo>
                    <a:lnTo>
                      <a:pt x="312" y="102"/>
                    </a:lnTo>
                    <a:lnTo>
                      <a:pt x="308" y="106"/>
                    </a:lnTo>
                    <a:lnTo>
                      <a:pt x="306" y="108"/>
                    </a:lnTo>
                    <a:lnTo>
                      <a:pt x="306" y="108"/>
                    </a:lnTo>
                    <a:lnTo>
                      <a:pt x="310" y="116"/>
                    </a:lnTo>
                    <a:lnTo>
                      <a:pt x="310" y="116"/>
                    </a:lnTo>
                    <a:lnTo>
                      <a:pt x="312" y="118"/>
                    </a:lnTo>
                    <a:lnTo>
                      <a:pt x="318" y="118"/>
                    </a:lnTo>
                    <a:lnTo>
                      <a:pt x="324" y="120"/>
                    </a:lnTo>
                    <a:lnTo>
                      <a:pt x="326" y="122"/>
                    </a:lnTo>
                    <a:lnTo>
                      <a:pt x="326" y="122"/>
                    </a:lnTo>
                    <a:lnTo>
                      <a:pt x="326" y="124"/>
                    </a:lnTo>
                    <a:lnTo>
                      <a:pt x="322" y="126"/>
                    </a:lnTo>
                    <a:lnTo>
                      <a:pt x="320" y="130"/>
                    </a:lnTo>
                    <a:lnTo>
                      <a:pt x="318" y="132"/>
                    </a:lnTo>
                    <a:lnTo>
                      <a:pt x="318" y="132"/>
                    </a:lnTo>
                    <a:lnTo>
                      <a:pt x="322" y="136"/>
                    </a:lnTo>
                    <a:lnTo>
                      <a:pt x="326" y="140"/>
                    </a:lnTo>
                    <a:lnTo>
                      <a:pt x="326" y="140"/>
                    </a:lnTo>
                    <a:lnTo>
                      <a:pt x="324" y="144"/>
                    </a:lnTo>
                    <a:lnTo>
                      <a:pt x="322" y="146"/>
                    </a:lnTo>
                    <a:lnTo>
                      <a:pt x="320" y="148"/>
                    </a:lnTo>
                    <a:lnTo>
                      <a:pt x="318" y="150"/>
                    </a:lnTo>
                    <a:lnTo>
                      <a:pt x="318" y="150"/>
                    </a:lnTo>
                    <a:lnTo>
                      <a:pt x="316" y="160"/>
                    </a:lnTo>
                    <a:lnTo>
                      <a:pt x="316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41" name="テキスト ボックス 140"/>
            <p:cNvSpPr txBox="1"/>
            <p:nvPr/>
          </p:nvSpPr>
          <p:spPr>
            <a:xfrm>
              <a:off x="1154165" y="2081190"/>
              <a:ext cx="338556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1" lang="ja-JP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0" name="テキスト ボックス 159"/>
          <p:cNvSpPr txBox="1"/>
          <p:nvPr/>
        </p:nvSpPr>
        <p:spPr>
          <a:xfrm>
            <a:off x="230631" y="468012"/>
            <a:ext cx="703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spc="-15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定期テスト対策講座</a:t>
            </a: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514042" y="28425"/>
            <a:ext cx="4706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800" dirty="0">
                <a:solidFill>
                  <a:srgbClr val="FFFFFF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目指せ、自己新記録</a:t>
            </a:r>
            <a:r>
              <a:rPr kumimoji="1" lang="en-US" altLang="ja-JP" sz="2800" dirty="0">
                <a:solidFill>
                  <a:srgbClr val="FFFFFF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!!</a:t>
            </a:r>
            <a:endParaRPr kumimoji="1" lang="ja-JP" altLang="en-US" sz="2800" dirty="0">
              <a:solidFill>
                <a:srgbClr val="FFFFFF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7" name="テキスト プレースホルダー 236">
            <a:extLst>
              <a:ext uri="{FF2B5EF4-FFF2-40B4-BE49-F238E27FC236}">
                <a16:creationId xmlns:a16="http://schemas.microsoft.com/office/drawing/2014/main" id="{AC4C2843-9775-4649-BB1D-08A44C73BE41}"/>
              </a:ext>
            </a:extLst>
          </p:cNvPr>
          <p:cNvSpPr txBox="1">
            <a:spLocks/>
          </p:cNvSpPr>
          <p:nvPr/>
        </p:nvSpPr>
        <p:spPr>
          <a:xfrm>
            <a:off x="5643475" y="5668277"/>
            <a:ext cx="1405964" cy="229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000" kern="12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00B050"/>
                </a:solidFill>
              </a:rPr>
              <a:t>自宅</a:t>
            </a:r>
            <a:r>
              <a:rPr lang="ja-JP" altLang="en-US" sz="1400" dirty="0"/>
              <a:t>での受講</a:t>
            </a:r>
          </a:p>
        </p:txBody>
      </p:sp>
      <p:sp>
        <p:nvSpPr>
          <p:cNvPr id="98" name="テキスト プレースホルダー 236">
            <a:extLst>
              <a:ext uri="{FF2B5EF4-FFF2-40B4-BE49-F238E27FC236}">
                <a16:creationId xmlns:a16="http://schemas.microsoft.com/office/drawing/2014/main" id="{4E249E3F-3366-4593-84AE-E584029B366B}"/>
              </a:ext>
            </a:extLst>
          </p:cNvPr>
          <p:cNvSpPr txBox="1">
            <a:spLocks/>
          </p:cNvSpPr>
          <p:nvPr/>
        </p:nvSpPr>
        <p:spPr>
          <a:xfrm>
            <a:off x="4824342" y="6220366"/>
            <a:ext cx="2386382" cy="205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000" kern="12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00B050"/>
                </a:solidFill>
              </a:rPr>
              <a:t>予備校</a:t>
            </a:r>
            <a:r>
              <a:rPr lang="ja-JP" altLang="en-US" sz="1400" dirty="0"/>
              <a:t>と</a:t>
            </a:r>
            <a:r>
              <a:rPr lang="ja-JP" altLang="en-US" sz="2000" dirty="0">
                <a:solidFill>
                  <a:srgbClr val="00B050"/>
                </a:solidFill>
              </a:rPr>
              <a:t>自宅</a:t>
            </a:r>
            <a:r>
              <a:rPr lang="ja-JP" altLang="en-US" sz="1400" dirty="0"/>
              <a:t>を併用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9C4EB02-AAF0-4E91-A372-9AF0C6CF977D}"/>
              </a:ext>
            </a:extLst>
          </p:cNvPr>
          <p:cNvGrpSpPr/>
          <p:nvPr/>
        </p:nvGrpSpPr>
        <p:grpSpPr>
          <a:xfrm>
            <a:off x="4908693" y="4809734"/>
            <a:ext cx="456788" cy="432000"/>
            <a:chOff x="9915003" y="5394835"/>
            <a:chExt cx="666124" cy="572682"/>
          </a:xfrm>
        </p:grpSpPr>
        <p:sp>
          <p:nvSpPr>
            <p:cNvPr id="6" name="図プレースホルダー 4" descr="校舎">
              <a:extLst>
                <a:ext uri="{FF2B5EF4-FFF2-40B4-BE49-F238E27FC236}">
                  <a16:creationId xmlns:a16="http://schemas.microsoft.com/office/drawing/2014/main" id="{4F2EED2A-C768-4B12-94B3-435B1D25664C}"/>
                </a:ext>
              </a:extLst>
            </p:cNvPr>
            <p:cNvSpPr/>
            <p:nvPr/>
          </p:nvSpPr>
          <p:spPr>
            <a:xfrm>
              <a:off x="10085235" y="5394835"/>
              <a:ext cx="321960" cy="181334"/>
            </a:xfrm>
            <a:custGeom>
              <a:avLst/>
              <a:gdLst>
                <a:gd name="connsiteX0" fmla="*/ 286679 w 566842"/>
                <a:gd name="connsiteY0" fmla="*/ 78185 h 319256"/>
                <a:gd name="connsiteX1" fmla="*/ 521234 w 566842"/>
                <a:gd name="connsiteY1" fmla="*/ 314370 h 319256"/>
                <a:gd name="connsiteX2" fmla="*/ 566842 w 566842"/>
                <a:gd name="connsiteY2" fmla="*/ 268762 h 319256"/>
                <a:gd name="connsiteX3" fmla="*/ 286679 w 566842"/>
                <a:gd name="connsiteY3" fmla="*/ 0 h 319256"/>
                <a:gd name="connsiteX4" fmla="*/ 0 w 566842"/>
                <a:gd name="connsiteY4" fmla="*/ 273648 h 319256"/>
                <a:gd name="connsiteX5" fmla="*/ 45608 w 566842"/>
                <a:gd name="connsiteY5" fmla="*/ 319256 h 319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6842" h="319256">
                  <a:moveTo>
                    <a:pt x="286679" y="78185"/>
                  </a:moveTo>
                  <a:lnTo>
                    <a:pt x="521234" y="314370"/>
                  </a:lnTo>
                  <a:lnTo>
                    <a:pt x="566842" y="268762"/>
                  </a:lnTo>
                  <a:lnTo>
                    <a:pt x="286679" y="0"/>
                  </a:lnTo>
                  <a:lnTo>
                    <a:pt x="0" y="273648"/>
                  </a:lnTo>
                  <a:lnTo>
                    <a:pt x="45608" y="319256"/>
                  </a:lnTo>
                  <a:close/>
                </a:path>
              </a:pathLst>
            </a:custGeom>
            <a:solidFill>
              <a:srgbClr val="000000"/>
            </a:solidFill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図プレースホルダー 4" descr="校舎">
              <a:extLst>
                <a:ext uri="{FF2B5EF4-FFF2-40B4-BE49-F238E27FC236}">
                  <a16:creationId xmlns:a16="http://schemas.microsoft.com/office/drawing/2014/main" id="{4F2EED2A-C768-4B12-94B3-435B1D25664C}"/>
                </a:ext>
              </a:extLst>
            </p:cNvPr>
            <p:cNvSpPr/>
            <p:nvPr/>
          </p:nvSpPr>
          <p:spPr>
            <a:xfrm>
              <a:off x="9915003" y="5486427"/>
              <a:ext cx="666124" cy="481090"/>
            </a:xfrm>
            <a:custGeom>
              <a:avLst/>
              <a:gdLst>
                <a:gd name="connsiteX0" fmla="*/ 1107623 w 1172777"/>
                <a:gd name="connsiteY0" fmla="*/ 504946 h 847006"/>
                <a:gd name="connsiteX1" fmla="*/ 977314 w 1172777"/>
                <a:gd name="connsiteY1" fmla="*/ 504946 h 847006"/>
                <a:gd name="connsiteX2" fmla="*/ 977314 w 1172777"/>
                <a:gd name="connsiteY2" fmla="*/ 374638 h 847006"/>
                <a:gd name="connsiteX3" fmla="*/ 1107623 w 1172777"/>
                <a:gd name="connsiteY3" fmla="*/ 374638 h 847006"/>
                <a:gd name="connsiteX4" fmla="*/ 1107623 w 1172777"/>
                <a:gd name="connsiteY4" fmla="*/ 504946 h 847006"/>
                <a:gd name="connsiteX5" fmla="*/ 1107623 w 1172777"/>
                <a:gd name="connsiteY5" fmla="*/ 700410 h 847006"/>
                <a:gd name="connsiteX6" fmla="*/ 977314 w 1172777"/>
                <a:gd name="connsiteY6" fmla="*/ 700410 h 847006"/>
                <a:gd name="connsiteX7" fmla="*/ 977314 w 1172777"/>
                <a:gd name="connsiteY7" fmla="*/ 570101 h 847006"/>
                <a:gd name="connsiteX8" fmla="*/ 1107623 w 1172777"/>
                <a:gd name="connsiteY8" fmla="*/ 570101 h 847006"/>
                <a:gd name="connsiteX9" fmla="*/ 1107623 w 1172777"/>
                <a:gd name="connsiteY9" fmla="*/ 700410 h 847006"/>
                <a:gd name="connsiteX10" fmla="*/ 912160 w 1172777"/>
                <a:gd name="connsiteY10" fmla="*/ 504946 h 847006"/>
                <a:gd name="connsiteX11" fmla="*/ 781852 w 1172777"/>
                <a:gd name="connsiteY11" fmla="*/ 504946 h 847006"/>
                <a:gd name="connsiteX12" fmla="*/ 781852 w 1172777"/>
                <a:gd name="connsiteY12" fmla="*/ 374638 h 847006"/>
                <a:gd name="connsiteX13" fmla="*/ 912160 w 1172777"/>
                <a:gd name="connsiteY13" fmla="*/ 374638 h 847006"/>
                <a:gd name="connsiteX14" fmla="*/ 912160 w 1172777"/>
                <a:gd name="connsiteY14" fmla="*/ 504946 h 847006"/>
                <a:gd name="connsiteX15" fmla="*/ 912160 w 1172777"/>
                <a:gd name="connsiteY15" fmla="*/ 700410 h 847006"/>
                <a:gd name="connsiteX16" fmla="*/ 781852 w 1172777"/>
                <a:gd name="connsiteY16" fmla="*/ 700410 h 847006"/>
                <a:gd name="connsiteX17" fmla="*/ 781852 w 1172777"/>
                <a:gd name="connsiteY17" fmla="*/ 570101 h 847006"/>
                <a:gd name="connsiteX18" fmla="*/ 912160 w 1172777"/>
                <a:gd name="connsiteY18" fmla="*/ 570101 h 847006"/>
                <a:gd name="connsiteX19" fmla="*/ 912160 w 1172777"/>
                <a:gd name="connsiteY19" fmla="*/ 700410 h 847006"/>
                <a:gd name="connsiteX20" fmla="*/ 700409 w 1172777"/>
                <a:gd name="connsiteY20" fmla="*/ 504946 h 847006"/>
                <a:gd name="connsiteX21" fmla="*/ 472369 w 1172777"/>
                <a:gd name="connsiteY21" fmla="*/ 504946 h 847006"/>
                <a:gd name="connsiteX22" fmla="*/ 472369 w 1172777"/>
                <a:gd name="connsiteY22" fmla="*/ 439792 h 847006"/>
                <a:gd name="connsiteX23" fmla="*/ 700409 w 1172777"/>
                <a:gd name="connsiteY23" fmla="*/ 439792 h 847006"/>
                <a:gd name="connsiteX24" fmla="*/ 700409 w 1172777"/>
                <a:gd name="connsiteY24" fmla="*/ 504946 h 847006"/>
                <a:gd name="connsiteX25" fmla="*/ 586389 w 1172777"/>
                <a:gd name="connsiteY25" fmla="*/ 195463 h 847006"/>
                <a:gd name="connsiteX26" fmla="*/ 635254 w 1172777"/>
                <a:gd name="connsiteY26" fmla="*/ 244329 h 847006"/>
                <a:gd name="connsiteX27" fmla="*/ 586389 w 1172777"/>
                <a:gd name="connsiteY27" fmla="*/ 293195 h 847006"/>
                <a:gd name="connsiteX28" fmla="*/ 537523 w 1172777"/>
                <a:gd name="connsiteY28" fmla="*/ 244329 h 847006"/>
                <a:gd name="connsiteX29" fmla="*/ 586389 w 1172777"/>
                <a:gd name="connsiteY29" fmla="*/ 195463 h 847006"/>
                <a:gd name="connsiteX30" fmla="*/ 390926 w 1172777"/>
                <a:gd name="connsiteY30" fmla="*/ 504946 h 847006"/>
                <a:gd name="connsiteX31" fmla="*/ 260617 w 1172777"/>
                <a:gd name="connsiteY31" fmla="*/ 504946 h 847006"/>
                <a:gd name="connsiteX32" fmla="*/ 260617 w 1172777"/>
                <a:gd name="connsiteY32" fmla="*/ 374638 h 847006"/>
                <a:gd name="connsiteX33" fmla="*/ 390926 w 1172777"/>
                <a:gd name="connsiteY33" fmla="*/ 374638 h 847006"/>
                <a:gd name="connsiteX34" fmla="*/ 390926 w 1172777"/>
                <a:gd name="connsiteY34" fmla="*/ 504946 h 847006"/>
                <a:gd name="connsiteX35" fmla="*/ 390926 w 1172777"/>
                <a:gd name="connsiteY35" fmla="*/ 700410 h 847006"/>
                <a:gd name="connsiteX36" fmla="*/ 260617 w 1172777"/>
                <a:gd name="connsiteY36" fmla="*/ 700410 h 847006"/>
                <a:gd name="connsiteX37" fmla="*/ 260617 w 1172777"/>
                <a:gd name="connsiteY37" fmla="*/ 570101 h 847006"/>
                <a:gd name="connsiteX38" fmla="*/ 390926 w 1172777"/>
                <a:gd name="connsiteY38" fmla="*/ 570101 h 847006"/>
                <a:gd name="connsiteX39" fmla="*/ 390926 w 1172777"/>
                <a:gd name="connsiteY39" fmla="*/ 700410 h 847006"/>
                <a:gd name="connsiteX40" fmla="*/ 195463 w 1172777"/>
                <a:gd name="connsiteY40" fmla="*/ 504946 h 847006"/>
                <a:gd name="connsiteX41" fmla="*/ 65154 w 1172777"/>
                <a:gd name="connsiteY41" fmla="*/ 504946 h 847006"/>
                <a:gd name="connsiteX42" fmla="*/ 65154 w 1172777"/>
                <a:gd name="connsiteY42" fmla="*/ 374638 h 847006"/>
                <a:gd name="connsiteX43" fmla="*/ 195463 w 1172777"/>
                <a:gd name="connsiteY43" fmla="*/ 374638 h 847006"/>
                <a:gd name="connsiteX44" fmla="*/ 195463 w 1172777"/>
                <a:gd name="connsiteY44" fmla="*/ 504946 h 847006"/>
                <a:gd name="connsiteX45" fmla="*/ 195463 w 1172777"/>
                <a:gd name="connsiteY45" fmla="*/ 700410 h 847006"/>
                <a:gd name="connsiteX46" fmla="*/ 65154 w 1172777"/>
                <a:gd name="connsiteY46" fmla="*/ 700410 h 847006"/>
                <a:gd name="connsiteX47" fmla="*/ 65154 w 1172777"/>
                <a:gd name="connsiteY47" fmla="*/ 570101 h 847006"/>
                <a:gd name="connsiteX48" fmla="*/ 195463 w 1172777"/>
                <a:gd name="connsiteY48" fmla="*/ 570101 h 847006"/>
                <a:gd name="connsiteX49" fmla="*/ 195463 w 1172777"/>
                <a:gd name="connsiteY49" fmla="*/ 700410 h 847006"/>
                <a:gd name="connsiteX50" fmla="*/ 781852 w 1172777"/>
                <a:gd name="connsiteY50" fmla="*/ 293195 h 847006"/>
                <a:gd name="connsiteX51" fmla="*/ 781852 w 1172777"/>
                <a:gd name="connsiteY51" fmla="*/ 195463 h 847006"/>
                <a:gd name="connsiteX52" fmla="*/ 586389 w 1172777"/>
                <a:gd name="connsiteY52" fmla="*/ 0 h 847006"/>
                <a:gd name="connsiteX53" fmla="*/ 390926 w 1172777"/>
                <a:gd name="connsiteY53" fmla="*/ 195463 h 847006"/>
                <a:gd name="connsiteX54" fmla="*/ 390926 w 1172777"/>
                <a:gd name="connsiteY54" fmla="*/ 293195 h 847006"/>
                <a:gd name="connsiteX55" fmla="*/ 0 w 1172777"/>
                <a:gd name="connsiteY55" fmla="*/ 293195 h 847006"/>
                <a:gd name="connsiteX56" fmla="*/ 0 w 1172777"/>
                <a:gd name="connsiteY56" fmla="*/ 847007 h 847006"/>
                <a:gd name="connsiteX57" fmla="*/ 472369 w 1172777"/>
                <a:gd name="connsiteY57" fmla="*/ 847007 h 847006"/>
                <a:gd name="connsiteX58" fmla="*/ 472369 w 1172777"/>
                <a:gd name="connsiteY58" fmla="*/ 667832 h 847006"/>
                <a:gd name="connsiteX59" fmla="*/ 586389 w 1172777"/>
                <a:gd name="connsiteY59" fmla="*/ 570101 h 847006"/>
                <a:gd name="connsiteX60" fmla="*/ 700409 w 1172777"/>
                <a:gd name="connsiteY60" fmla="*/ 667832 h 847006"/>
                <a:gd name="connsiteX61" fmla="*/ 700409 w 1172777"/>
                <a:gd name="connsiteY61" fmla="*/ 847007 h 847006"/>
                <a:gd name="connsiteX62" fmla="*/ 1172777 w 1172777"/>
                <a:gd name="connsiteY62" fmla="*/ 847007 h 847006"/>
                <a:gd name="connsiteX63" fmla="*/ 1172777 w 1172777"/>
                <a:gd name="connsiteY63" fmla="*/ 293195 h 847006"/>
                <a:gd name="connsiteX64" fmla="*/ 781852 w 1172777"/>
                <a:gd name="connsiteY64" fmla="*/ 293195 h 84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172777" h="847006">
                  <a:moveTo>
                    <a:pt x="1107623" y="504946"/>
                  </a:moveTo>
                  <a:lnTo>
                    <a:pt x="977314" y="504946"/>
                  </a:lnTo>
                  <a:lnTo>
                    <a:pt x="977314" y="374638"/>
                  </a:lnTo>
                  <a:lnTo>
                    <a:pt x="1107623" y="374638"/>
                  </a:lnTo>
                  <a:lnTo>
                    <a:pt x="1107623" y="504946"/>
                  </a:lnTo>
                  <a:close/>
                  <a:moveTo>
                    <a:pt x="1107623" y="700410"/>
                  </a:moveTo>
                  <a:lnTo>
                    <a:pt x="977314" y="700410"/>
                  </a:lnTo>
                  <a:lnTo>
                    <a:pt x="977314" y="570101"/>
                  </a:lnTo>
                  <a:lnTo>
                    <a:pt x="1107623" y="570101"/>
                  </a:lnTo>
                  <a:lnTo>
                    <a:pt x="1107623" y="700410"/>
                  </a:lnTo>
                  <a:close/>
                  <a:moveTo>
                    <a:pt x="912160" y="504946"/>
                  </a:moveTo>
                  <a:lnTo>
                    <a:pt x="781852" y="504946"/>
                  </a:lnTo>
                  <a:lnTo>
                    <a:pt x="781852" y="374638"/>
                  </a:lnTo>
                  <a:lnTo>
                    <a:pt x="912160" y="374638"/>
                  </a:lnTo>
                  <a:lnTo>
                    <a:pt x="912160" y="504946"/>
                  </a:lnTo>
                  <a:close/>
                  <a:moveTo>
                    <a:pt x="912160" y="700410"/>
                  </a:moveTo>
                  <a:lnTo>
                    <a:pt x="781852" y="700410"/>
                  </a:lnTo>
                  <a:lnTo>
                    <a:pt x="781852" y="570101"/>
                  </a:lnTo>
                  <a:lnTo>
                    <a:pt x="912160" y="570101"/>
                  </a:lnTo>
                  <a:lnTo>
                    <a:pt x="912160" y="700410"/>
                  </a:lnTo>
                  <a:close/>
                  <a:moveTo>
                    <a:pt x="700409" y="504946"/>
                  </a:moveTo>
                  <a:lnTo>
                    <a:pt x="472369" y="504946"/>
                  </a:lnTo>
                  <a:lnTo>
                    <a:pt x="472369" y="439792"/>
                  </a:lnTo>
                  <a:lnTo>
                    <a:pt x="700409" y="439792"/>
                  </a:lnTo>
                  <a:lnTo>
                    <a:pt x="700409" y="504946"/>
                  </a:lnTo>
                  <a:close/>
                  <a:moveTo>
                    <a:pt x="586389" y="195463"/>
                  </a:moveTo>
                  <a:cubicBezTo>
                    <a:pt x="614079" y="195463"/>
                    <a:pt x="635254" y="216638"/>
                    <a:pt x="635254" y="244329"/>
                  </a:cubicBezTo>
                  <a:cubicBezTo>
                    <a:pt x="635254" y="272020"/>
                    <a:pt x="614079" y="293195"/>
                    <a:pt x="586389" y="293195"/>
                  </a:cubicBezTo>
                  <a:cubicBezTo>
                    <a:pt x="558698" y="293195"/>
                    <a:pt x="537523" y="272020"/>
                    <a:pt x="537523" y="244329"/>
                  </a:cubicBezTo>
                  <a:cubicBezTo>
                    <a:pt x="537523" y="216638"/>
                    <a:pt x="558698" y="195463"/>
                    <a:pt x="586389" y="195463"/>
                  </a:cubicBezTo>
                  <a:close/>
                  <a:moveTo>
                    <a:pt x="390926" y="504946"/>
                  </a:moveTo>
                  <a:lnTo>
                    <a:pt x="260617" y="504946"/>
                  </a:lnTo>
                  <a:lnTo>
                    <a:pt x="260617" y="374638"/>
                  </a:lnTo>
                  <a:lnTo>
                    <a:pt x="390926" y="374638"/>
                  </a:lnTo>
                  <a:lnTo>
                    <a:pt x="390926" y="504946"/>
                  </a:lnTo>
                  <a:close/>
                  <a:moveTo>
                    <a:pt x="390926" y="700410"/>
                  </a:moveTo>
                  <a:lnTo>
                    <a:pt x="260617" y="700410"/>
                  </a:lnTo>
                  <a:lnTo>
                    <a:pt x="260617" y="570101"/>
                  </a:lnTo>
                  <a:lnTo>
                    <a:pt x="390926" y="570101"/>
                  </a:lnTo>
                  <a:lnTo>
                    <a:pt x="390926" y="700410"/>
                  </a:lnTo>
                  <a:close/>
                  <a:moveTo>
                    <a:pt x="195463" y="504946"/>
                  </a:moveTo>
                  <a:lnTo>
                    <a:pt x="65154" y="504946"/>
                  </a:lnTo>
                  <a:lnTo>
                    <a:pt x="65154" y="374638"/>
                  </a:lnTo>
                  <a:lnTo>
                    <a:pt x="195463" y="374638"/>
                  </a:lnTo>
                  <a:lnTo>
                    <a:pt x="195463" y="504946"/>
                  </a:lnTo>
                  <a:close/>
                  <a:moveTo>
                    <a:pt x="195463" y="700410"/>
                  </a:moveTo>
                  <a:lnTo>
                    <a:pt x="65154" y="700410"/>
                  </a:lnTo>
                  <a:lnTo>
                    <a:pt x="65154" y="570101"/>
                  </a:lnTo>
                  <a:lnTo>
                    <a:pt x="195463" y="570101"/>
                  </a:lnTo>
                  <a:lnTo>
                    <a:pt x="195463" y="700410"/>
                  </a:lnTo>
                  <a:close/>
                  <a:moveTo>
                    <a:pt x="781852" y="293195"/>
                  </a:moveTo>
                  <a:lnTo>
                    <a:pt x="781852" y="195463"/>
                  </a:lnTo>
                  <a:lnTo>
                    <a:pt x="586389" y="0"/>
                  </a:lnTo>
                  <a:lnTo>
                    <a:pt x="390926" y="195463"/>
                  </a:lnTo>
                  <a:lnTo>
                    <a:pt x="390926" y="293195"/>
                  </a:lnTo>
                  <a:lnTo>
                    <a:pt x="0" y="293195"/>
                  </a:lnTo>
                  <a:lnTo>
                    <a:pt x="0" y="847007"/>
                  </a:lnTo>
                  <a:lnTo>
                    <a:pt x="472369" y="847007"/>
                  </a:lnTo>
                  <a:lnTo>
                    <a:pt x="472369" y="667832"/>
                  </a:lnTo>
                  <a:cubicBezTo>
                    <a:pt x="472369" y="622224"/>
                    <a:pt x="504946" y="570101"/>
                    <a:pt x="586389" y="570101"/>
                  </a:cubicBezTo>
                  <a:cubicBezTo>
                    <a:pt x="667832" y="570101"/>
                    <a:pt x="700409" y="622224"/>
                    <a:pt x="700409" y="667832"/>
                  </a:cubicBezTo>
                  <a:lnTo>
                    <a:pt x="700409" y="847007"/>
                  </a:lnTo>
                  <a:lnTo>
                    <a:pt x="1172777" y="847007"/>
                  </a:lnTo>
                  <a:lnTo>
                    <a:pt x="1172777" y="293195"/>
                  </a:lnTo>
                  <a:lnTo>
                    <a:pt x="781852" y="293195"/>
                  </a:lnTo>
                  <a:close/>
                </a:path>
              </a:pathLst>
            </a:custGeom>
            <a:solidFill>
              <a:srgbClr val="000000"/>
            </a:solidFill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CEEAACA-826D-4547-B1CB-16C1831CA7F8}"/>
              </a:ext>
            </a:extLst>
          </p:cNvPr>
          <p:cNvGrpSpPr/>
          <p:nvPr/>
        </p:nvGrpSpPr>
        <p:grpSpPr>
          <a:xfrm>
            <a:off x="4914431" y="5537576"/>
            <a:ext cx="457200" cy="432000"/>
            <a:chOff x="9913215" y="6034365"/>
            <a:chExt cx="666000" cy="572400"/>
          </a:xfrm>
        </p:grpSpPr>
        <p:sp>
          <p:nvSpPr>
            <p:cNvPr id="17" name="図プレースホルダー 15" descr="郊外の光景">
              <a:extLst>
                <a:ext uri="{FF2B5EF4-FFF2-40B4-BE49-F238E27FC236}">
                  <a16:creationId xmlns:a16="http://schemas.microsoft.com/office/drawing/2014/main" id="{043DD101-2F1E-47DC-91B2-60DF66F91024}"/>
                </a:ext>
              </a:extLst>
            </p:cNvPr>
            <p:cNvSpPr/>
            <p:nvPr/>
          </p:nvSpPr>
          <p:spPr>
            <a:xfrm>
              <a:off x="9958114" y="6056899"/>
              <a:ext cx="404090" cy="308981"/>
            </a:xfrm>
            <a:custGeom>
              <a:avLst/>
              <a:gdLst>
                <a:gd name="connsiteX0" fmla="*/ 879583 w 879582"/>
                <a:gd name="connsiteY0" fmla="*/ 279187 h 611962"/>
                <a:gd name="connsiteX1" fmla="*/ 586389 w 879582"/>
                <a:gd name="connsiteY1" fmla="*/ 0 h 611962"/>
                <a:gd name="connsiteX2" fmla="*/ 586389 w 879582"/>
                <a:gd name="connsiteY2" fmla="*/ 0 h 611962"/>
                <a:gd name="connsiteX3" fmla="*/ 0 w 879582"/>
                <a:gd name="connsiteY3" fmla="*/ 557884 h 611962"/>
                <a:gd name="connsiteX4" fmla="*/ 63363 w 879582"/>
                <a:gd name="connsiteY4" fmla="*/ 611962 h 611962"/>
                <a:gd name="connsiteX5" fmla="*/ 586389 w 879582"/>
                <a:gd name="connsiteY5" fmla="*/ 115160 h 611962"/>
                <a:gd name="connsiteX6" fmla="*/ 586389 w 879582"/>
                <a:gd name="connsiteY6" fmla="*/ 115160 h 611962"/>
                <a:gd name="connsiteX7" fmla="*/ 858571 w 879582"/>
                <a:gd name="connsiteY7" fmla="*/ 373823 h 611962"/>
                <a:gd name="connsiteX8" fmla="*/ 879583 w 879582"/>
                <a:gd name="connsiteY8" fmla="*/ 279187 h 611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582" h="611962">
                  <a:moveTo>
                    <a:pt x="879583" y="279187"/>
                  </a:moveTo>
                  <a:lnTo>
                    <a:pt x="586389" y="0"/>
                  </a:lnTo>
                  <a:lnTo>
                    <a:pt x="586389" y="0"/>
                  </a:lnTo>
                  <a:lnTo>
                    <a:pt x="0" y="557884"/>
                  </a:lnTo>
                  <a:lnTo>
                    <a:pt x="63363" y="611962"/>
                  </a:lnTo>
                  <a:lnTo>
                    <a:pt x="586389" y="115160"/>
                  </a:lnTo>
                  <a:lnTo>
                    <a:pt x="586389" y="115160"/>
                  </a:lnTo>
                  <a:lnTo>
                    <a:pt x="858571" y="373823"/>
                  </a:lnTo>
                  <a:cubicBezTo>
                    <a:pt x="863531" y="341859"/>
                    <a:pt x="870549" y="310247"/>
                    <a:pt x="879583" y="279187"/>
                  </a:cubicBezTo>
                  <a:close/>
                </a:path>
              </a:pathLst>
            </a:custGeom>
            <a:solidFill>
              <a:srgbClr val="000000"/>
            </a:solidFill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8" name="図プレースホルダー 15" descr="郊外の光景">
              <a:extLst>
                <a:ext uri="{FF2B5EF4-FFF2-40B4-BE49-F238E27FC236}">
                  <a16:creationId xmlns:a16="http://schemas.microsoft.com/office/drawing/2014/main" id="{043DD101-2F1E-47DC-91B2-60DF66F91024}"/>
                </a:ext>
              </a:extLst>
            </p:cNvPr>
            <p:cNvSpPr/>
            <p:nvPr/>
          </p:nvSpPr>
          <p:spPr>
            <a:xfrm>
              <a:off x="9913215" y="6034365"/>
              <a:ext cx="666000" cy="572400"/>
            </a:xfrm>
            <a:custGeom>
              <a:avLst/>
              <a:gdLst>
                <a:gd name="connsiteX0" fmla="*/ 1237932 w 1449682"/>
                <a:gd name="connsiteY0" fmla="*/ 1035955 h 1133686"/>
                <a:gd name="connsiteX1" fmla="*/ 1237932 w 1449682"/>
                <a:gd name="connsiteY1" fmla="*/ 707088 h 1133686"/>
                <a:gd name="connsiteX2" fmla="*/ 1408962 w 1449682"/>
                <a:gd name="connsiteY2" fmla="*/ 459664 h 1133686"/>
                <a:gd name="connsiteX3" fmla="*/ 1205354 w 1449682"/>
                <a:gd name="connsiteY3" fmla="*/ 0 h 1133686"/>
                <a:gd name="connsiteX4" fmla="*/ 1001747 w 1449682"/>
                <a:gd name="connsiteY4" fmla="*/ 459664 h 1133686"/>
                <a:gd name="connsiteX5" fmla="*/ 1172777 w 1449682"/>
                <a:gd name="connsiteY5" fmla="*/ 707088 h 1133686"/>
                <a:gd name="connsiteX6" fmla="*/ 1172777 w 1449682"/>
                <a:gd name="connsiteY6" fmla="*/ 1035955 h 1133686"/>
                <a:gd name="connsiteX7" fmla="*/ 1107623 w 1449682"/>
                <a:gd name="connsiteY7" fmla="*/ 1035955 h 1133686"/>
                <a:gd name="connsiteX8" fmla="*/ 1107623 w 1449682"/>
                <a:gd name="connsiteY8" fmla="*/ 737222 h 1133686"/>
                <a:gd name="connsiteX9" fmla="*/ 953859 w 1449682"/>
                <a:gd name="connsiteY9" fmla="*/ 485400 h 1133686"/>
                <a:gd name="connsiteX10" fmla="*/ 684120 w 1449682"/>
                <a:gd name="connsiteY10" fmla="*/ 237813 h 1133686"/>
                <a:gd name="connsiteX11" fmla="*/ 260617 w 1449682"/>
                <a:gd name="connsiteY11" fmla="*/ 626622 h 1133686"/>
                <a:gd name="connsiteX12" fmla="*/ 260617 w 1449682"/>
                <a:gd name="connsiteY12" fmla="*/ 1035955 h 1133686"/>
                <a:gd name="connsiteX13" fmla="*/ 162886 w 1449682"/>
                <a:gd name="connsiteY13" fmla="*/ 1035955 h 1133686"/>
                <a:gd name="connsiteX14" fmla="*/ 162886 w 1449682"/>
                <a:gd name="connsiteY14" fmla="*/ 1011685 h 1133686"/>
                <a:gd name="connsiteX15" fmla="*/ 190413 w 1449682"/>
                <a:gd name="connsiteY15" fmla="*/ 1011685 h 1133686"/>
                <a:gd name="connsiteX16" fmla="*/ 213706 w 1449682"/>
                <a:gd name="connsiteY16" fmla="*/ 992301 h 1133686"/>
                <a:gd name="connsiteX17" fmla="*/ 213706 w 1449682"/>
                <a:gd name="connsiteY17" fmla="*/ 992301 h 1133686"/>
                <a:gd name="connsiteX18" fmla="*/ 243026 w 1449682"/>
                <a:gd name="connsiteY18" fmla="*/ 937409 h 1133686"/>
                <a:gd name="connsiteX19" fmla="*/ 243242 w 1449682"/>
                <a:gd name="connsiteY19" fmla="*/ 930271 h 1133686"/>
                <a:gd name="connsiteX20" fmla="*/ 237976 w 1449682"/>
                <a:gd name="connsiteY20" fmla="*/ 928939 h 1133686"/>
                <a:gd name="connsiteX21" fmla="*/ 162886 w 1449682"/>
                <a:gd name="connsiteY21" fmla="*/ 970800 h 1133686"/>
                <a:gd name="connsiteX22" fmla="*/ 162886 w 1449682"/>
                <a:gd name="connsiteY22" fmla="*/ 925192 h 1133686"/>
                <a:gd name="connsiteX23" fmla="*/ 195463 w 1449682"/>
                <a:gd name="connsiteY23" fmla="*/ 818502 h 1133686"/>
                <a:gd name="connsiteX24" fmla="*/ 188584 w 1449682"/>
                <a:gd name="connsiteY24" fmla="*/ 816585 h 1133686"/>
                <a:gd name="connsiteX25" fmla="*/ 186667 w 1449682"/>
                <a:gd name="connsiteY25" fmla="*/ 818502 h 1133686"/>
                <a:gd name="connsiteX26" fmla="*/ 169238 w 1449682"/>
                <a:gd name="connsiteY26" fmla="*/ 848147 h 1133686"/>
                <a:gd name="connsiteX27" fmla="*/ 151809 w 1449682"/>
                <a:gd name="connsiteY27" fmla="*/ 818502 h 1133686"/>
                <a:gd name="connsiteX28" fmla="*/ 147249 w 1449682"/>
                <a:gd name="connsiteY28" fmla="*/ 815896 h 1133686"/>
                <a:gd name="connsiteX29" fmla="*/ 142851 w 1449682"/>
                <a:gd name="connsiteY29" fmla="*/ 818502 h 1133686"/>
                <a:gd name="connsiteX30" fmla="*/ 125422 w 1449682"/>
                <a:gd name="connsiteY30" fmla="*/ 848147 h 1133686"/>
                <a:gd name="connsiteX31" fmla="*/ 107342 w 1449682"/>
                <a:gd name="connsiteY31" fmla="*/ 818502 h 1133686"/>
                <a:gd name="connsiteX32" fmla="*/ 100197 w 1449682"/>
                <a:gd name="connsiteY32" fmla="*/ 816687 h 1133686"/>
                <a:gd name="connsiteX33" fmla="*/ 98383 w 1449682"/>
                <a:gd name="connsiteY33" fmla="*/ 818502 h 1133686"/>
                <a:gd name="connsiteX34" fmla="*/ 130960 w 1449682"/>
                <a:gd name="connsiteY34" fmla="*/ 925192 h 1133686"/>
                <a:gd name="connsiteX35" fmla="*/ 130960 w 1449682"/>
                <a:gd name="connsiteY35" fmla="*/ 969823 h 1133686"/>
                <a:gd name="connsiteX36" fmla="*/ 56196 w 1449682"/>
                <a:gd name="connsiteY36" fmla="*/ 928776 h 1133686"/>
                <a:gd name="connsiteX37" fmla="*/ 49814 w 1449682"/>
                <a:gd name="connsiteY37" fmla="*/ 931980 h 1133686"/>
                <a:gd name="connsiteX38" fmla="*/ 51146 w 1449682"/>
                <a:gd name="connsiteY38" fmla="*/ 937246 h 1133686"/>
                <a:gd name="connsiteX39" fmla="*/ 80466 w 1449682"/>
                <a:gd name="connsiteY39" fmla="*/ 992138 h 1133686"/>
                <a:gd name="connsiteX40" fmla="*/ 80466 w 1449682"/>
                <a:gd name="connsiteY40" fmla="*/ 992138 h 1133686"/>
                <a:gd name="connsiteX41" fmla="*/ 103758 w 1449682"/>
                <a:gd name="connsiteY41" fmla="*/ 1011522 h 1133686"/>
                <a:gd name="connsiteX42" fmla="*/ 130309 w 1449682"/>
                <a:gd name="connsiteY42" fmla="*/ 1011522 h 1133686"/>
                <a:gd name="connsiteX43" fmla="*/ 130309 w 1449682"/>
                <a:gd name="connsiteY43" fmla="*/ 1035955 h 1133686"/>
                <a:gd name="connsiteX44" fmla="*/ 0 w 1449682"/>
                <a:gd name="connsiteY44" fmla="*/ 1035955 h 1133686"/>
                <a:gd name="connsiteX45" fmla="*/ 0 w 1449682"/>
                <a:gd name="connsiteY45" fmla="*/ 1133686 h 1133686"/>
                <a:gd name="connsiteX46" fmla="*/ 1449683 w 1449682"/>
                <a:gd name="connsiteY46" fmla="*/ 1133686 h 1133686"/>
                <a:gd name="connsiteX47" fmla="*/ 1449683 w 1449682"/>
                <a:gd name="connsiteY47" fmla="*/ 1035955 h 1133686"/>
                <a:gd name="connsiteX48" fmla="*/ 521234 w 1449682"/>
                <a:gd name="connsiteY48" fmla="*/ 856780 h 1133686"/>
                <a:gd name="connsiteX49" fmla="*/ 358349 w 1449682"/>
                <a:gd name="connsiteY49" fmla="*/ 856780 h 1133686"/>
                <a:gd name="connsiteX50" fmla="*/ 358349 w 1449682"/>
                <a:gd name="connsiteY50" fmla="*/ 693894 h 1133686"/>
                <a:gd name="connsiteX51" fmla="*/ 521234 w 1449682"/>
                <a:gd name="connsiteY51" fmla="*/ 693894 h 1133686"/>
                <a:gd name="connsiteX52" fmla="*/ 765563 w 1449682"/>
                <a:gd name="connsiteY52" fmla="*/ 1035955 h 1133686"/>
                <a:gd name="connsiteX53" fmla="*/ 602677 w 1449682"/>
                <a:gd name="connsiteY53" fmla="*/ 1035955 h 1133686"/>
                <a:gd name="connsiteX54" fmla="*/ 602677 w 1449682"/>
                <a:gd name="connsiteY54" fmla="*/ 693894 h 1133686"/>
                <a:gd name="connsiteX55" fmla="*/ 765563 w 1449682"/>
                <a:gd name="connsiteY55" fmla="*/ 693894 h 1133686"/>
                <a:gd name="connsiteX56" fmla="*/ 1009892 w 1449682"/>
                <a:gd name="connsiteY56" fmla="*/ 856780 h 1133686"/>
                <a:gd name="connsiteX57" fmla="*/ 847006 w 1449682"/>
                <a:gd name="connsiteY57" fmla="*/ 856780 h 1133686"/>
                <a:gd name="connsiteX58" fmla="*/ 847006 w 1449682"/>
                <a:gd name="connsiteY58" fmla="*/ 693894 h 1133686"/>
                <a:gd name="connsiteX59" fmla="*/ 1009892 w 1449682"/>
                <a:gd name="connsiteY59" fmla="*/ 693894 h 1133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449682" h="1133686">
                  <a:moveTo>
                    <a:pt x="1237932" y="1035955"/>
                  </a:moveTo>
                  <a:lnTo>
                    <a:pt x="1237932" y="707088"/>
                  </a:lnTo>
                  <a:cubicBezTo>
                    <a:pt x="1335663" y="689496"/>
                    <a:pt x="1408962" y="594697"/>
                    <a:pt x="1408962" y="459664"/>
                  </a:cubicBezTo>
                  <a:cubicBezTo>
                    <a:pt x="1408962" y="309809"/>
                    <a:pt x="1254220" y="0"/>
                    <a:pt x="1205354" y="0"/>
                  </a:cubicBezTo>
                  <a:cubicBezTo>
                    <a:pt x="1156489" y="0"/>
                    <a:pt x="1001747" y="309483"/>
                    <a:pt x="1001747" y="459664"/>
                  </a:cubicBezTo>
                  <a:cubicBezTo>
                    <a:pt x="1001747" y="594697"/>
                    <a:pt x="1075860" y="689496"/>
                    <a:pt x="1172777" y="707088"/>
                  </a:cubicBezTo>
                  <a:lnTo>
                    <a:pt x="1172777" y="1035955"/>
                  </a:lnTo>
                  <a:lnTo>
                    <a:pt x="1107623" y="1035955"/>
                  </a:lnTo>
                  <a:lnTo>
                    <a:pt x="1107623" y="737222"/>
                  </a:lnTo>
                  <a:cubicBezTo>
                    <a:pt x="1021293" y="696663"/>
                    <a:pt x="961026" y="602678"/>
                    <a:pt x="953859" y="485400"/>
                  </a:cubicBezTo>
                  <a:lnTo>
                    <a:pt x="684120" y="237813"/>
                  </a:lnTo>
                  <a:lnTo>
                    <a:pt x="260617" y="626622"/>
                  </a:lnTo>
                  <a:lnTo>
                    <a:pt x="260617" y="1035955"/>
                  </a:lnTo>
                  <a:lnTo>
                    <a:pt x="162886" y="1035955"/>
                  </a:lnTo>
                  <a:lnTo>
                    <a:pt x="162886" y="1011685"/>
                  </a:lnTo>
                  <a:lnTo>
                    <a:pt x="190413" y="1011685"/>
                  </a:lnTo>
                  <a:cubicBezTo>
                    <a:pt x="201799" y="1011584"/>
                    <a:pt x="211538" y="1003478"/>
                    <a:pt x="213706" y="992301"/>
                  </a:cubicBezTo>
                  <a:lnTo>
                    <a:pt x="213706" y="992301"/>
                  </a:lnTo>
                  <a:cubicBezTo>
                    <a:pt x="218373" y="971703"/>
                    <a:pt x="228501" y="952741"/>
                    <a:pt x="243026" y="937409"/>
                  </a:cubicBezTo>
                  <a:cubicBezTo>
                    <a:pt x="245057" y="935498"/>
                    <a:pt x="245153" y="932302"/>
                    <a:pt x="243242" y="930271"/>
                  </a:cubicBezTo>
                  <a:cubicBezTo>
                    <a:pt x="241895" y="928841"/>
                    <a:pt x="239841" y="928320"/>
                    <a:pt x="237976" y="928939"/>
                  </a:cubicBezTo>
                  <a:cubicBezTo>
                    <a:pt x="209517" y="935578"/>
                    <a:pt x="183497" y="950083"/>
                    <a:pt x="162886" y="970800"/>
                  </a:cubicBezTo>
                  <a:lnTo>
                    <a:pt x="162886" y="925192"/>
                  </a:lnTo>
                  <a:cubicBezTo>
                    <a:pt x="235533" y="913139"/>
                    <a:pt x="195463" y="818502"/>
                    <a:pt x="195463" y="818502"/>
                  </a:cubicBezTo>
                  <a:cubicBezTo>
                    <a:pt x="194093" y="816073"/>
                    <a:pt x="191013" y="815215"/>
                    <a:pt x="188584" y="816585"/>
                  </a:cubicBezTo>
                  <a:cubicBezTo>
                    <a:pt x="187783" y="817038"/>
                    <a:pt x="187120" y="817700"/>
                    <a:pt x="186667" y="818502"/>
                  </a:cubicBezTo>
                  <a:lnTo>
                    <a:pt x="169238" y="848147"/>
                  </a:lnTo>
                  <a:lnTo>
                    <a:pt x="151809" y="818502"/>
                  </a:lnTo>
                  <a:cubicBezTo>
                    <a:pt x="150847" y="816899"/>
                    <a:pt x="149119" y="815912"/>
                    <a:pt x="147249" y="815896"/>
                  </a:cubicBezTo>
                  <a:cubicBezTo>
                    <a:pt x="145437" y="815967"/>
                    <a:pt x="143784" y="816946"/>
                    <a:pt x="142851" y="818502"/>
                  </a:cubicBezTo>
                  <a:lnTo>
                    <a:pt x="125422" y="848147"/>
                  </a:lnTo>
                  <a:lnTo>
                    <a:pt x="107342" y="818502"/>
                  </a:lnTo>
                  <a:cubicBezTo>
                    <a:pt x="105870" y="816028"/>
                    <a:pt x="102671" y="815216"/>
                    <a:pt x="100197" y="816687"/>
                  </a:cubicBezTo>
                  <a:cubicBezTo>
                    <a:pt x="99451" y="817132"/>
                    <a:pt x="98827" y="817756"/>
                    <a:pt x="98383" y="818502"/>
                  </a:cubicBezTo>
                  <a:cubicBezTo>
                    <a:pt x="98383" y="818502"/>
                    <a:pt x="57824" y="912976"/>
                    <a:pt x="130960" y="925192"/>
                  </a:cubicBezTo>
                  <a:lnTo>
                    <a:pt x="130960" y="969823"/>
                  </a:lnTo>
                  <a:cubicBezTo>
                    <a:pt x="110288" y="949526"/>
                    <a:pt x="84418" y="935322"/>
                    <a:pt x="56196" y="928776"/>
                  </a:cubicBezTo>
                  <a:cubicBezTo>
                    <a:pt x="53549" y="927898"/>
                    <a:pt x="50691" y="929333"/>
                    <a:pt x="49814" y="931980"/>
                  </a:cubicBezTo>
                  <a:cubicBezTo>
                    <a:pt x="49196" y="933845"/>
                    <a:pt x="49715" y="935899"/>
                    <a:pt x="51146" y="937246"/>
                  </a:cubicBezTo>
                  <a:cubicBezTo>
                    <a:pt x="65724" y="952541"/>
                    <a:pt x="75860" y="971517"/>
                    <a:pt x="80466" y="992138"/>
                  </a:cubicBezTo>
                  <a:lnTo>
                    <a:pt x="80466" y="992138"/>
                  </a:lnTo>
                  <a:cubicBezTo>
                    <a:pt x="82634" y="1003316"/>
                    <a:pt x="92373" y="1011421"/>
                    <a:pt x="103758" y="1011522"/>
                  </a:cubicBezTo>
                  <a:lnTo>
                    <a:pt x="130309" y="1011522"/>
                  </a:lnTo>
                  <a:lnTo>
                    <a:pt x="130309" y="1035955"/>
                  </a:lnTo>
                  <a:lnTo>
                    <a:pt x="0" y="1035955"/>
                  </a:lnTo>
                  <a:lnTo>
                    <a:pt x="0" y="1133686"/>
                  </a:lnTo>
                  <a:lnTo>
                    <a:pt x="1449683" y="1133686"/>
                  </a:lnTo>
                  <a:lnTo>
                    <a:pt x="1449683" y="1035955"/>
                  </a:lnTo>
                  <a:close/>
                  <a:moveTo>
                    <a:pt x="521234" y="856780"/>
                  </a:moveTo>
                  <a:lnTo>
                    <a:pt x="358349" y="856780"/>
                  </a:lnTo>
                  <a:lnTo>
                    <a:pt x="358349" y="693894"/>
                  </a:lnTo>
                  <a:lnTo>
                    <a:pt x="521234" y="693894"/>
                  </a:lnTo>
                  <a:close/>
                  <a:moveTo>
                    <a:pt x="765563" y="1035955"/>
                  </a:moveTo>
                  <a:lnTo>
                    <a:pt x="602677" y="1035955"/>
                  </a:lnTo>
                  <a:lnTo>
                    <a:pt x="602677" y="693894"/>
                  </a:lnTo>
                  <a:lnTo>
                    <a:pt x="765563" y="693894"/>
                  </a:lnTo>
                  <a:close/>
                  <a:moveTo>
                    <a:pt x="1009892" y="856780"/>
                  </a:moveTo>
                  <a:lnTo>
                    <a:pt x="847006" y="856780"/>
                  </a:lnTo>
                  <a:lnTo>
                    <a:pt x="847006" y="693894"/>
                  </a:lnTo>
                  <a:lnTo>
                    <a:pt x="1009892" y="693894"/>
                  </a:lnTo>
                  <a:close/>
                </a:path>
              </a:pathLst>
            </a:custGeom>
            <a:solidFill>
              <a:srgbClr val="000000"/>
            </a:solidFill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pic>
        <p:nvPicPr>
          <p:cNvPr id="4" name="グラフィックス 3" descr="鉛筆">
            <a:extLst>
              <a:ext uri="{FF2B5EF4-FFF2-40B4-BE49-F238E27FC236}">
                <a16:creationId xmlns:a16="http://schemas.microsoft.com/office/drawing/2014/main" id="{36B06D1E-ACED-4447-976D-42CE85DDB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8323" y="1984421"/>
            <a:ext cx="432000" cy="432000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B589C6E-0386-492B-9532-7AAE32CD9365}"/>
              </a:ext>
            </a:extLst>
          </p:cNvPr>
          <p:cNvGrpSpPr/>
          <p:nvPr/>
        </p:nvGrpSpPr>
        <p:grpSpPr>
          <a:xfrm>
            <a:off x="5338096" y="1367746"/>
            <a:ext cx="2119979" cy="998692"/>
            <a:chOff x="9782860" y="2641526"/>
            <a:chExt cx="2119979" cy="1248365"/>
          </a:xfrm>
        </p:grpSpPr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C13C14C5-83A1-4D27-B8E2-683D70252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6160">
              <a:off x="9903162" y="2641526"/>
              <a:ext cx="1888449" cy="1248365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678697-D41D-404A-A830-395B380541D7}"/>
                </a:ext>
              </a:extLst>
            </p:cNvPr>
            <p:cNvGrpSpPr/>
            <p:nvPr/>
          </p:nvGrpSpPr>
          <p:grpSpPr>
            <a:xfrm rot="21180841">
              <a:off x="9782860" y="2784404"/>
              <a:ext cx="2119979" cy="1056159"/>
              <a:chOff x="5227622" y="1392644"/>
              <a:chExt cx="2086293" cy="1276211"/>
            </a:xfrm>
          </p:grpSpPr>
          <p:grpSp>
            <p:nvGrpSpPr>
              <p:cNvPr id="124" name="Group 37">
                <a:extLst>
                  <a:ext uri="{FF2B5EF4-FFF2-40B4-BE49-F238E27FC236}">
                    <a16:creationId xmlns:a16="http://schemas.microsoft.com/office/drawing/2014/main" id="{FAC7B0F9-68AB-497C-A050-1F012FE8E7A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227622" y="1392644"/>
                <a:ext cx="2086293" cy="1276211"/>
                <a:chOff x="1538" y="302"/>
                <a:chExt cx="1114" cy="764"/>
              </a:xfrm>
              <a:solidFill>
                <a:srgbClr val="FACD6A"/>
              </a:solidFill>
            </p:grpSpPr>
            <p:sp>
              <p:nvSpPr>
                <p:cNvPr id="125" name="Freeform 38">
                  <a:extLst>
                    <a:ext uri="{FF2B5EF4-FFF2-40B4-BE49-F238E27FC236}">
                      <a16:creationId xmlns:a16="http://schemas.microsoft.com/office/drawing/2014/main" id="{465ED809-5538-486A-982D-67D3F20E205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30" y="938"/>
                  <a:ext cx="6" cy="2"/>
                </a:xfrm>
                <a:custGeom>
                  <a:avLst/>
                  <a:gdLst>
                    <a:gd name="T0" fmla="*/ 0 w 6"/>
                    <a:gd name="T1" fmla="*/ 2 h 2"/>
                    <a:gd name="T2" fmla="*/ 0 w 6"/>
                    <a:gd name="T3" fmla="*/ 2 h 2"/>
                    <a:gd name="T4" fmla="*/ 4 w 6"/>
                    <a:gd name="T5" fmla="*/ 2 h 2"/>
                    <a:gd name="T6" fmla="*/ 4 w 6"/>
                    <a:gd name="T7" fmla="*/ 2 h 2"/>
                    <a:gd name="T8" fmla="*/ 6 w 6"/>
                    <a:gd name="T9" fmla="*/ 0 h 2"/>
                    <a:gd name="T10" fmla="*/ 6 w 6"/>
                    <a:gd name="T11" fmla="*/ 0 h 2"/>
                    <a:gd name="T12" fmla="*/ 4 w 6"/>
                    <a:gd name="T13" fmla="*/ 0 h 2"/>
                    <a:gd name="T14" fmla="*/ 4 w 6"/>
                    <a:gd name="T15" fmla="*/ 0 h 2"/>
                    <a:gd name="T16" fmla="*/ 0 w 6"/>
                    <a:gd name="T17" fmla="*/ 2 h 2"/>
                    <a:gd name="T18" fmla="*/ 0 w 6"/>
                    <a:gd name="T1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26" name="Freeform 39">
                  <a:extLst>
                    <a:ext uri="{FF2B5EF4-FFF2-40B4-BE49-F238E27FC236}">
                      <a16:creationId xmlns:a16="http://schemas.microsoft.com/office/drawing/2014/main" id="{BBBB0A49-5686-449A-A313-CD15945BC68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28" y="930"/>
                  <a:ext cx="38" cy="14"/>
                </a:xfrm>
                <a:custGeom>
                  <a:avLst/>
                  <a:gdLst>
                    <a:gd name="T0" fmla="*/ 0 w 38"/>
                    <a:gd name="T1" fmla="*/ 14 h 14"/>
                    <a:gd name="T2" fmla="*/ 0 w 38"/>
                    <a:gd name="T3" fmla="*/ 14 h 14"/>
                    <a:gd name="T4" fmla="*/ 10 w 38"/>
                    <a:gd name="T5" fmla="*/ 14 h 14"/>
                    <a:gd name="T6" fmla="*/ 10 w 38"/>
                    <a:gd name="T7" fmla="*/ 14 h 14"/>
                    <a:gd name="T8" fmla="*/ 16 w 38"/>
                    <a:gd name="T9" fmla="*/ 10 h 14"/>
                    <a:gd name="T10" fmla="*/ 16 w 38"/>
                    <a:gd name="T11" fmla="*/ 10 h 14"/>
                    <a:gd name="T12" fmla="*/ 24 w 38"/>
                    <a:gd name="T13" fmla="*/ 10 h 14"/>
                    <a:gd name="T14" fmla="*/ 24 w 38"/>
                    <a:gd name="T15" fmla="*/ 10 h 14"/>
                    <a:gd name="T16" fmla="*/ 36 w 38"/>
                    <a:gd name="T17" fmla="*/ 4 h 14"/>
                    <a:gd name="T18" fmla="*/ 38 w 38"/>
                    <a:gd name="T19" fmla="*/ 2 h 14"/>
                    <a:gd name="T20" fmla="*/ 36 w 38"/>
                    <a:gd name="T21" fmla="*/ 2 h 14"/>
                    <a:gd name="T22" fmla="*/ 36 w 38"/>
                    <a:gd name="T23" fmla="*/ 2 h 14"/>
                    <a:gd name="T24" fmla="*/ 32 w 38"/>
                    <a:gd name="T25" fmla="*/ 4 h 14"/>
                    <a:gd name="T26" fmla="*/ 32 w 38"/>
                    <a:gd name="T27" fmla="*/ 4 h 14"/>
                    <a:gd name="T28" fmla="*/ 36 w 38"/>
                    <a:gd name="T29" fmla="*/ 2 h 14"/>
                    <a:gd name="T30" fmla="*/ 36 w 38"/>
                    <a:gd name="T31" fmla="*/ 2 h 14"/>
                    <a:gd name="T32" fmla="*/ 38 w 38"/>
                    <a:gd name="T33" fmla="*/ 0 h 14"/>
                    <a:gd name="T34" fmla="*/ 38 w 38"/>
                    <a:gd name="T35" fmla="*/ 0 h 14"/>
                    <a:gd name="T36" fmla="*/ 32 w 38"/>
                    <a:gd name="T37" fmla="*/ 0 h 14"/>
                    <a:gd name="T38" fmla="*/ 26 w 38"/>
                    <a:gd name="T39" fmla="*/ 4 h 14"/>
                    <a:gd name="T40" fmla="*/ 18 w 38"/>
                    <a:gd name="T41" fmla="*/ 8 h 14"/>
                    <a:gd name="T42" fmla="*/ 18 w 38"/>
                    <a:gd name="T43" fmla="*/ 8 h 14"/>
                    <a:gd name="T44" fmla="*/ 10 w 38"/>
                    <a:gd name="T45" fmla="*/ 12 h 14"/>
                    <a:gd name="T46" fmla="*/ 10 w 38"/>
                    <a:gd name="T47" fmla="*/ 12 h 14"/>
                    <a:gd name="T48" fmla="*/ 6 w 38"/>
                    <a:gd name="T49" fmla="*/ 10 h 14"/>
                    <a:gd name="T50" fmla="*/ 6 w 38"/>
                    <a:gd name="T51" fmla="*/ 10 h 14"/>
                    <a:gd name="T52" fmla="*/ 0 w 38"/>
                    <a:gd name="T53" fmla="*/ 14 h 14"/>
                    <a:gd name="T54" fmla="*/ 0 w 38"/>
                    <a:gd name="T55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8" h="14">
                      <a:moveTo>
                        <a:pt x="0" y="14"/>
                      </a:moveTo>
                      <a:lnTo>
                        <a:pt x="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6" y="10"/>
                      </a:lnTo>
                      <a:lnTo>
                        <a:pt x="16" y="10"/>
                      </a:lnTo>
                      <a:lnTo>
                        <a:pt x="24" y="10"/>
                      </a:lnTo>
                      <a:lnTo>
                        <a:pt x="24" y="10"/>
                      </a:lnTo>
                      <a:lnTo>
                        <a:pt x="36" y="4"/>
                      </a:lnTo>
                      <a:lnTo>
                        <a:pt x="38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2" y="0"/>
                      </a:lnTo>
                      <a:lnTo>
                        <a:pt x="26" y="4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0" y="12"/>
                      </a:lnTo>
                      <a:lnTo>
                        <a:pt x="10" y="12"/>
                      </a:lnTo>
                      <a:lnTo>
                        <a:pt x="6" y="10"/>
                      </a:lnTo>
                      <a:lnTo>
                        <a:pt x="6" y="10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27" name="Freeform 40">
                  <a:extLst>
                    <a:ext uri="{FF2B5EF4-FFF2-40B4-BE49-F238E27FC236}">
                      <a16:creationId xmlns:a16="http://schemas.microsoft.com/office/drawing/2014/main" id="{1A817CC4-D7E7-4941-945B-9780DF9C56F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06" y="934"/>
                  <a:ext cx="32" cy="8"/>
                </a:xfrm>
                <a:custGeom>
                  <a:avLst/>
                  <a:gdLst>
                    <a:gd name="T0" fmla="*/ 22 w 32"/>
                    <a:gd name="T1" fmla="*/ 4 h 8"/>
                    <a:gd name="T2" fmla="*/ 22 w 32"/>
                    <a:gd name="T3" fmla="*/ 4 h 8"/>
                    <a:gd name="T4" fmla="*/ 28 w 32"/>
                    <a:gd name="T5" fmla="*/ 4 h 8"/>
                    <a:gd name="T6" fmla="*/ 28 w 32"/>
                    <a:gd name="T7" fmla="*/ 4 h 8"/>
                    <a:gd name="T8" fmla="*/ 32 w 32"/>
                    <a:gd name="T9" fmla="*/ 2 h 8"/>
                    <a:gd name="T10" fmla="*/ 32 w 32"/>
                    <a:gd name="T11" fmla="*/ 2 h 8"/>
                    <a:gd name="T12" fmla="*/ 24 w 32"/>
                    <a:gd name="T13" fmla="*/ 2 h 8"/>
                    <a:gd name="T14" fmla="*/ 24 w 32"/>
                    <a:gd name="T15" fmla="*/ 2 h 8"/>
                    <a:gd name="T16" fmla="*/ 14 w 32"/>
                    <a:gd name="T17" fmla="*/ 0 h 8"/>
                    <a:gd name="T18" fmla="*/ 14 w 32"/>
                    <a:gd name="T19" fmla="*/ 0 h 8"/>
                    <a:gd name="T20" fmla="*/ 6 w 32"/>
                    <a:gd name="T21" fmla="*/ 4 h 8"/>
                    <a:gd name="T22" fmla="*/ 6 w 32"/>
                    <a:gd name="T23" fmla="*/ 4 h 8"/>
                    <a:gd name="T24" fmla="*/ 0 w 32"/>
                    <a:gd name="T25" fmla="*/ 8 h 8"/>
                    <a:gd name="T26" fmla="*/ 0 w 32"/>
                    <a:gd name="T27" fmla="*/ 8 h 8"/>
                    <a:gd name="T28" fmla="*/ 6 w 32"/>
                    <a:gd name="T29" fmla="*/ 8 h 8"/>
                    <a:gd name="T30" fmla="*/ 6 w 32"/>
                    <a:gd name="T31" fmla="*/ 8 h 8"/>
                    <a:gd name="T32" fmla="*/ 12 w 32"/>
                    <a:gd name="T33" fmla="*/ 4 h 8"/>
                    <a:gd name="T34" fmla="*/ 12 w 32"/>
                    <a:gd name="T35" fmla="*/ 4 h 8"/>
                    <a:gd name="T36" fmla="*/ 22 w 32"/>
                    <a:gd name="T37" fmla="*/ 4 h 8"/>
                    <a:gd name="T38" fmla="*/ 22 w 32"/>
                    <a:gd name="T39" fmla="*/ 4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2" h="8">
                      <a:moveTo>
                        <a:pt x="22" y="4"/>
                      </a:moveTo>
                      <a:lnTo>
                        <a:pt x="2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6" y="8"/>
                      </a:lnTo>
                      <a:lnTo>
                        <a:pt x="6" y="8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28" name="Freeform 41">
                  <a:extLst>
                    <a:ext uri="{FF2B5EF4-FFF2-40B4-BE49-F238E27FC236}">
                      <a16:creationId xmlns:a16="http://schemas.microsoft.com/office/drawing/2014/main" id="{0E5F262E-6292-4895-9BBE-4183B27828F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82" y="948"/>
                  <a:ext cx="14" cy="12"/>
                </a:xfrm>
                <a:custGeom>
                  <a:avLst/>
                  <a:gdLst>
                    <a:gd name="T0" fmla="*/ 6 w 14"/>
                    <a:gd name="T1" fmla="*/ 12 h 12"/>
                    <a:gd name="T2" fmla="*/ 6 w 14"/>
                    <a:gd name="T3" fmla="*/ 12 h 12"/>
                    <a:gd name="T4" fmla="*/ 8 w 14"/>
                    <a:gd name="T5" fmla="*/ 10 h 12"/>
                    <a:gd name="T6" fmla="*/ 10 w 14"/>
                    <a:gd name="T7" fmla="*/ 8 h 12"/>
                    <a:gd name="T8" fmla="*/ 14 w 14"/>
                    <a:gd name="T9" fmla="*/ 0 h 12"/>
                    <a:gd name="T10" fmla="*/ 14 w 14"/>
                    <a:gd name="T11" fmla="*/ 0 h 12"/>
                    <a:gd name="T12" fmla="*/ 6 w 14"/>
                    <a:gd name="T13" fmla="*/ 0 h 12"/>
                    <a:gd name="T14" fmla="*/ 6 w 14"/>
                    <a:gd name="T15" fmla="*/ 0 h 12"/>
                    <a:gd name="T16" fmla="*/ 0 w 14"/>
                    <a:gd name="T17" fmla="*/ 2 h 12"/>
                    <a:gd name="T18" fmla="*/ 0 w 14"/>
                    <a:gd name="T19" fmla="*/ 2 h 12"/>
                    <a:gd name="T20" fmla="*/ 4 w 14"/>
                    <a:gd name="T21" fmla="*/ 8 h 12"/>
                    <a:gd name="T22" fmla="*/ 6 w 14"/>
                    <a:gd name="T23" fmla="*/ 12 h 12"/>
                    <a:gd name="T24" fmla="*/ 6 w 14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12">
                      <a:moveTo>
                        <a:pt x="6" y="12"/>
                      </a:moveTo>
                      <a:lnTo>
                        <a:pt x="6" y="12"/>
                      </a:lnTo>
                      <a:lnTo>
                        <a:pt x="8" y="10"/>
                      </a:lnTo>
                      <a:lnTo>
                        <a:pt x="10" y="8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8"/>
                      </a:lnTo>
                      <a:lnTo>
                        <a:pt x="6" y="12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29" name="Freeform 42">
                  <a:extLst>
                    <a:ext uri="{FF2B5EF4-FFF2-40B4-BE49-F238E27FC236}">
                      <a16:creationId xmlns:a16="http://schemas.microsoft.com/office/drawing/2014/main" id="{B62BE654-F2D8-453E-9119-3EFDEAF73DA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96" y="946"/>
                  <a:ext cx="10" cy="2"/>
                </a:xfrm>
                <a:custGeom>
                  <a:avLst/>
                  <a:gdLst>
                    <a:gd name="T0" fmla="*/ 8 w 10"/>
                    <a:gd name="T1" fmla="*/ 2 h 2"/>
                    <a:gd name="T2" fmla="*/ 8 w 10"/>
                    <a:gd name="T3" fmla="*/ 2 h 2"/>
                    <a:gd name="T4" fmla="*/ 10 w 10"/>
                    <a:gd name="T5" fmla="*/ 0 h 2"/>
                    <a:gd name="T6" fmla="*/ 10 w 10"/>
                    <a:gd name="T7" fmla="*/ 0 h 2"/>
                    <a:gd name="T8" fmla="*/ 10 w 10"/>
                    <a:gd name="T9" fmla="*/ 0 h 2"/>
                    <a:gd name="T10" fmla="*/ 10 w 10"/>
                    <a:gd name="T11" fmla="*/ 0 h 2"/>
                    <a:gd name="T12" fmla="*/ 2 w 10"/>
                    <a:gd name="T13" fmla="*/ 0 h 2"/>
                    <a:gd name="T14" fmla="*/ 2 w 10"/>
                    <a:gd name="T15" fmla="*/ 0 h 2"/>
                    <a:gd name="T16" fmla="*/ 0 w 10"/>
                    <a:gd name="T17" fmla="*/ 2 h 2"/>
                    <a:gd name="T18" fmla="*/ 0 w 10"/>
                    <a:gd name="T19" fmla="*/ 2 h 2"/>
                    <a:gd name="T20" fmla="*/ 0 w 10"/>
                    <a:gd name="T21" fmla="*/ 2 h 2"/>
                    <a:gd name="T22" fmla="*/ 0 w 10"/>
                    <a:gd name="T23" fmla="*/ 2 h 2"/>
                    <a:gd name="T24" fmla="*/ 8 w 10"/>
                    <a:gd name="T25" fmla="*/ 2 h 2"/>
                    <a:gd name="T26" fmla="*/ 8 w 10"/>
                    <a:gd name="T2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2">
                      <a:moveTo>
                        <a:pt x="8" y="2"/>
                      </a:moveTo>
                      <a:lnTo>
                        <a:pt x="8" y="2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30" name="Freeform 43">
                  <a:extLst>
                    <a:ext uri="{FF2B5EF4-FFF2-40B4-BE49-F238E27FC236}">
                      <a16:creationId xmlns:a16="http://schemas.microsoft.com/office/drawing/2014/main" id="{09170409-8B8F-41B5-BF78-FB5AB6C7FDB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810" y="996"/>
                  <a:ext cx="22" cy="4"/>
                </a:xfrm>
                <a:custGeom>
                  <a:avLst/>
                  <a:gdLst>
                    <a:gd name="T0" fmla="*/ 4 w 22"/>
                    <a:gd name="T1" fmla="*/ 2 h 4"/>
                    <a:gd name="T2" fmla="*/ 4 w 22"/>
                    <a:gd name="T3" fmla="*/ 2 h 4"/>
                    <a:gd name="T4" fmla="*/ 14 w 22"/>
                    <a:gd name="T5" fmla="*/ 4 h 4"/>
                    <a:gd name="T6" fmla="*/ 14 w 22"/>
                    <a:gd name="T7" fmla="*/ 4 h 4"/>
                    <a:gd name="T8" fmla="*/ 22 w 22"/>
                    <a:gd name="T9" fmla="*/ 2 h 4"/>
                    <a:gd name="T10" fmla="*/ 22 w 22"/>
                    <a:gd name="T11" fmla="*/ 2 h 4"/>
                    <a:gd name="T12" fmla="*/ 14 w 22"/>
                    <a:gd name="T13" fmla="*/ 0 h 4"/>
                    <a:gd name="T14" fmla="*/ 14 w 22"/>
                    <a:gd name="T15" fmla="*/ 0 h 4"/>
                    <a:gd name="T16" fmla="*/ 0 w 22"/>
                    <a:gd name="T17" fmla="*/ 2 h 4"/>
                    <a:gd name="T18" fmla="*/ 0 w 22"/>
                    <a:gd name="T19" fmla="*/ 2 h 4"/>
                    <a:gd name="T20" fmla="*/ 4 w 22"/>
                    <a:gd name="T21" fmla="*/ 2 h 4"/>
                    <a:gd name="T22" fmla="*/ 4 w 22"/>
                    <a:gd name="T2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2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22" y="2"/>
                      </a:lnTo>
                      <a:lnTo>
                        <a:pt x="22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31" name="Freeform 44">
                  <a:extLst>
                    <a:ext uri="{FF2B5EF4-FFF2-40B4-BE49-F238E27FC236}">
                      <a16:creationId xmlns:a16="http://schemas.microsoft.com/office/drawing/2014/main" id="{0D3E51F1-AFEA-472A-AF87-C16DB9F7F81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06" y="942"/>
                  <a:ext cx="8" cy="4"/>
                </a:xfrm>
                <a:custGeom>
                  <a:avLst/>
                  <a:gdLst>
                    <a:gd name="T0" fmla="*/ 6 w 8"/>
                    <a:gd name="T1" fmla="*/ 0 h 4"/>
                    <a:gd name="T2" fmla="*/ 6 w 8"/>
                    <a:gd name="T3" fmla="*/ 0 h 4"/>
                    <a:gd name="T4" fmla="*/ 6 w 8"/>
                    <a:gd name="T5" fmla="*/ 2 h 4"/>
                    <a:gd name="T6" fmla="*/ 6 w 8"/>
                    <a:gd name="T7" fmla="*/ 2 h 4"/>
                    <a:gd name="T8" fmla="*/ 0 w 8"/>
                    <a:gd name="T9" fmla="*/ 4 h 4"/>
                    <a:gd name="T10" fmla="*/ 0 w 8"/>
                    <a:gd name="T11" fmla="*/ 4 h 4"/>
                    <a:gd name="T12" fmla="*/ 8 w 8"/>
                    <a:gd name="T13" fmla="*/ 0 h 4"/>
                    <a:gd name="T14" fmla="*/ 8 w 8"/>
                    <a:gd name="T15" fmla="*/ 0 h 4"/>
                    <a:gd name="T16" fmla="*/ 6 w 8"/>
                    <a:gd name="T17" fmla="*/ 0 h 4"/>
                    <a:gd name="T18" fmla="*/ 6 w 8"/>
                    <a:gd name="T1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32" name="Freeform 45">
                  <a:extLst>
                    <a:ext uri="{FF2B5EF4-FFF2-40B4-BE49-F238E27FC236}">
                      <a16:creationId xmlns:a16="http://schemas.microsoft.com/office/drawing/2014/main" id="{3FF8A784-F6FE-42DF-8D4D-62F6E42D22C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306" y="860"/>
                  <a:ext cx="14" cy="8"/>
                </a:xfrm>
                <a:custGeom>
                  <a:avLst/>
                  <a:gdLst>
                    <a:gd name="T0" fmla="*/ 6 w 14"/>
                    <a:gd name="T1" fmla="*/ 2 h 8"/>
                    <a:gd name="T2" fmla="*/ 6 w 14"/>
                    <a:gd name="T3" fmla="*/ 2 h 8"/>
                    <a:gd name="T4" fmla="*/ 0 w 14"/>
                    <a:gd name="T5" fmla="*/ 8 h 8"/>
                    <a:gd name="T6" fmla="*/ 0 w 14"/>
                    <a:gd name="T7" fmla="*/ 8 h 8"/>
                    <a:gd name="T8" fmla="*/ 8 w 14"/>
                    <a:gd name="T9" fmla="*/ 6 h 8"/>
                    <a:gd name="T10" fmla="*/ 8 w 14"/>
                    <a:gd name="T11" fmla="*/ 6 h 8"/>
                    <a:gd name="T12" fmla="*/ 14 w 14"/>
                    <a:gd name="T13" fmla="*/ 0 h 8"/>
                    <a:gd name="T14" fmla="*/ 14 w 14"/>
                    <a:gd name="T15" fmla="*/ 0 h 8"/>
                    <a:gd name="T16" fmla="*/ 6 w 14"/>
                    <a:gd name="T17" fmla="*/ 2 h 8"/>
                    <a:gd name="T18" fmla="*/ 6 w 14"/>
                    <a:gd name="T19" fmla="*/ 2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8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33" name="Freeform 46">
                  <a:extLst>
                    <a:ext uri="{FF2B5EF4-FFF2-40B4-BE49-F238E27FC236}">
                      <a16:creationId xmlns:a16="http://schemas.microsoft.com/office/drawing/2014/main" id="{B80AD117-FC0B-4ABD-8F20-14478A0B97D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58" y="1060"/>
                  <a:ext cx="8" cy="6"/>
                </a:xfrm>
                <a:custGeom>
                  <a:avLst/>
                  <a:gdLst>
                    <a:gd name="T0" fmla="*/ 0 w 8"/>
                    <a:gd name="T1" fmla="*/ 6 h 6"/>
                    <a:gd name="T2" fmla="*/ 0 w 8"/>
                    <a:gd name="T3" fmla="*/ 6 h 6"/>
                    <a:gd name="T4" fmla="*/ 2 w 8"/>
                    <a:gd name="T5" fmla="*/ 4 h 6"/>
                    <a:gd name="T6" fmla="*/ 2 w 8"/>
                    <a:gd name="T7" fmla="*/ 4 h 6"/>
                    <a:gd name="T8" fmla="*/ 8 w 8"/>
                    <a:gd name="T9" fmla="*/ 0 h 6"/>
                    <a:gd name="T10" fmla="*/ 8 w 8"/>
                    <a:gd name="T11" fmla="*/ 0 h 6"/>
                    <a:gd name="T12" fmla="*/ 8 w 8"/>
                    <a:gd name="T13" fmla="*/ 0 h 6"/>
                    <a:gd name="T14" fmla="*/ 8 w 8"/>
                    <a:gd name="T15" fmla="*/ 0 h 6"/>
                    <a:gd name="T16" fmla="*/ 0 w 8"/>
                    <a:gd name="T17" fmla="*/ 4 h 6"/>
                    <a:gd name="T18" fmla="*/ 0 w 8"/>
                    <a:gd name="T19" fmla="*/ 4 h 6"/>
                    <a:gd name="T20" fmla="*/ 0 w 8"/>
                    <a:gd name="T21" fmla="*/ 6 h 6"/>
                    <a:gd name="T22" fmla="*/ 0 w 8"/>
                    <a:gd name="T2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6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4" name="Freeform 47">
                  <a:extLst>
                    <a:ext uri="{FF2B5EF4-FFF2-40B4-BE49-F238E27FC236}">
                      <a16:creationId xmlns:a16="http://schemas.microsoft.com/office/drawing/2014/main" id="{3F92BED2-5763-45AF-9D1B-4F3E788D5ED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200" y="426"/>
                  <a:ext cx="16" cy="4"/>
                </a:xfrm>
                <a:custGeom>
                  <a:avLst/>
                  <a:gdLst>
                    <a:gd name="T0" fmla="*/ 0 w 16"/>
                    <a:gd name="T1" fmla="*/ 2 h 4"/>
                    <a:gd name="T2" fmla="*/ 0 w 16"/>
                    <a:gd name="T3" fmla="*/ 2 h 4"/>
                    <a:gd name="T4" fmla="*/ 10 w 16"/>
                    <a:gd name="T5" fmla="*/ 4 h 4"/>
                    <a:gd name="T6" fmla="*/ 10 w 16"/>
                    <a:gd name="T7" fmla="*/ 4 h 4"/>
                    <a:gd name="T8" fmla="*/ 16 w 16"/>
                    <a:gd name="T9" fmla="*/ 0 h 4"/>
                    <a:gd name="T10" fmla="*/ 16 w 16"/>
                    <a:gd name="T11" fmla="*/ 0 h 4"/>
                    <a:gd name="T12" fmla="*/ 8 w 16"/>
                    <a:gd name="T13" fmla="*/ 0 h 4"/>
                    <a:gd name="T14" fmla="*/ 8 w 16"/>
                    <a:gd name="T15" fmla="*/ 0 h 4"/>
                    <a:gd name="T16" fmla="*/ 0 w 16"/>
                    <a:gd name="T17" fmla="*/ 2 h 4"/>
                    <a:gd name="T18" fmla="*/ 0 w 16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4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5" name="Freeform 48">
                  <a:extLst>
                    <a:ext uri="{FF2B5EF4-FFF2-40B4-BE49-F238E27FC236}">
                      <a16:creationId xmlns:a16="http://schemas.microsoft.com/office/drawing/2014/main" id="{F7ED0460-332C-4E87-893A-3485CA55956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82" y="1052"/>
                  <a:ext cx="24" cy="10"/>
                </a:xfrm>
                <a:custGeom>
                  <a:avLst/>
                  <a:gdLst>
                    <a:gd name="T0" fmla="*/ 0 w 24"/>
                    <a:gd name="T1" fmla="*/ 6 h 10"/>
                    <a:gd name="T2" fmla="*/ 0 w 24"/>
                    <a:gd name="T3" fmla="*/ 6 h 10"/>
                    <a:gd name="T4" fmla="*/ 10 w 24"/>
                    <a:gd name="T5" fmla="*/ 6 h 10"/>
                    <a:gd name="T6" fmla="*/ 10 w 24"/>
                    <a:gd name="T7" fmla="*/ 6 h 10"/>
                    <a:gd name="T8" fmla="*/ 2 w 24"/>
                    <a:gd name="T9" fmla="*/ 10 h 10"/>
                    <a:gd name="T10" fmla="*/ 2 w 24"/>
                    <a:gd name="T11" fmla="*/ 10 h 10"/>
                    <a:gd name="T12" fmla="*/ 12 w 24"/>
                    <a:gd name="T13" fmla="*/ 10 h 10"/>
                    <a:gd name="T14" fmla="*/ 24 w 24"/>
                    <a:gd name="T15" fmla="*/ 0 h 10"/>
                    <a:gd name="T16" fmla="*/ 8 w 24"/>
                    <a:gd name="T17" fmla="*/ 0 h 10"/>
                    <a:gd name="T18" fmla="*/ 8 w 24"/>
                    <a:gd name="T19" fmla="*/ 0 h 10"/>
                    <a:gd name="T20" fmla="*/ 0 w 24"/>
                    <a:gd name="T21" fmla="*/ 6 h 10"/>
                    <a:gd name="T22" fmla="*/ 0 w 24"/>
                    <a:gd name="T23" fmla="*/ 6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10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12" y="10"/>
                      </a:lnTo>
                      <a:lnTo>
                        <a:pt x="24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6" name="Freeform 49">
                  <a:extLst>
                    <a:ext uri="{FF2B5EF4-FFF2-40B4-BE49-F238E27FC236}">
                      <a16:creationId xmlns:a16="http://schemas.microsoft.com/office/drawing/2014/main" id="{2FE9A883-3F73-445A-9574-DDCC6038AD7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422" y="438"/>
                  <a:ext cx="16" cy="6"/>
                </a:xfrm>
                <a:custGeom>
                  <a:avLst/>
                  <a:gdLst>
                    <a:gd name="T0" fmla="*/ 8 w 16"/>
                    <a:gd name="T1" fmla="*/ 6 h 6"/>
                    <a:gd name="T2" fmla="*/ 8 w 16"/>
                    <a:gd name="T3" fmla="*/ 6 h 6"/>
                    <a:gd name="T4" fmla="*/ 16 w 16"/>
                    <a:gd name="T5" fmla="*/ 4 h 6"/>
                    <a:gd name="T6" fmla="*/ 16 w 16"/>
                    <a:gd name="T7" fmla="*/ 4 h 6"/>
                    <a:gd name="T8" fmla="*/ 8 w 16"/>
                    <a:gd name="T9" fmla="*/ 0 h 6"/>
                    <a:gd name="T10" fmla="*/ 8 w 16"/>
                    <a:gd name="T11" fmla="*/ 0 h 6"/>
                    <a:gd name="T12" fmla="*/ 4 w 16"/>
                    <a:gd name="T13" fmla="*/ 0 h 6"/>
                    <a:gd name="T14" fmla="*/ 0 w 16"/>
                    <a:gd name="T15" fmla="*/ 2 h 6"/>
                    <a:gd name="T16" fmla="*/ 0 w 16"/>
                    <a:gd name="T17" fmla="*/ 2 h 6"/>
                    <a:gd name="T18" fmla="*/ 8 w 16"/>
                    <a:gd name="T19" fmla="*/ 6 h 6"/>
                    <a:gd name="T20" fmla="*/ 8 w 16"/>
                    <a:gd name="T2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8" y="6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7" name="Freeform 50">
                  <a:extLst>
                    <a:ext uri="{FF2B5EF4-FFF2-40B4-BE49-F238E27FC236}">
                      <a16:creationId xmlns:a16="http://schemas.microsoft.com/office/drawing/2014/main" id="{96AD60CC-4D41-4700-80B2-21DB9982F67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58" y="926"/>
                  <a:ext cx="10" cy="4"/>
                </a:xfrm>
                <a:custGeom>
                  <a:avLst/>
                  <a:gdLst>
                    <a:gd name="T0" fmla="*/ 10 w 10"/>
                    <a:gd name="T1" fmla="*/ 0 h 4"/>
                    <a:gd name="T2" fmla="*/ 10 w 10"/>
                    <a:gd name="T3" fmla="*/ 0 h 4"/>
                    <a:gd name="T4" fmla="*/ 8 w 10"/>
                    <a:gd name="T5" fmla="*/ 0 h 4"/>
                    <a:gd name="T6" fmla="*/ 8 w 10"/>
                    <a:gd name="T7" fmla="*/ 0 h 4"/>
                    <a:gd name="T8" fmla="*/ 0 w 10"/>
                    <a:gd name="T9" fmla="*/ 4 h 4"/>
                    <a:gd name="T10" fmla="*/ 0 w 10"/>
                    <a:gd name="T11" fmla="*/ 4 h 4"/>
                    <a:gd name="T12" fmla="*/ 2 w 10"/>
                    <a:gd name="T13" fmla="*/ 4 h 4"/>
                    <a:gd name="T14" fmla="*/ 4 w 10"/>
                    <a:gd name="T15" fmla="*/ 2 h 4"/>
                    <a:gd name="T16" fmla="*/ 10 w 10"/>
                    <a:gd name="T1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4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8" name="Freeform 51">
                  <a:extLst>
                    <a:ext uri="{FF2B5EF4-FFF2-40B4-BE49-F238E27FC236}">
                      <a16:creationId xmlns:a16="http://schemas.microsoft.com/office/drawing/2014/main" id="{6473D1E5-622E-4D9C-8E4F-2E68ACE3555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628" y="830"/>
                  <a:ext cx="6" cy="12"/>
                </a:xfrm>
                <a:custGeom>
                  <a:avLst/>
                  <a:gdLst>
                    <a:gd name="T0" fmla="*/ 6 w 6"/>
                    <a:gd name="T1" fmla="*/ 12 h 12"/>
                    <a:gd name="T2" fmla="*/ 6 w 6"/>
                    <a:gd name="T3" fmla="*/ 12 h 12"/>
                    <a:gd name="T4" fmla="*/ 6 w 6"/>
                    <a:gd name="T5" fmla="*/ 4 h 12"/>
                    <a:gd name="T6" fmla="*/ 6 w 6"/>
                    <a:gd name="T7" fmla="*/ 4 h 12"/>
                    <a:gd name="T8" fmla="*/ 2 w 6"/>
                    <a:gd name="T9" fmla="*/ 2 h 12"/>
                    <a:gd name="T10" fmla="*/ 0 w 6"/>
                    <a:gd name="T11" fmla="*/ 0 h 12"/>
                    <a:gd name="T12" fmla="*/ 0 w 6"/>
                    <a:gd name="T13" fmla="*/ 0 h 12"/>
                    <a:gd name="T14" fmla="*/ 0 w 6"/>
                    <a:gd name="T15" fmla="*/ 6 h 12"/>
                    <a:gd name="T16" fmla="*/ 0 w 6"/>
                    <a:gd name="T17" fmla="*/ 6 h 12"/>
                    <a:gd name="T18" fmla="*/ 6 w 6"/>
                    <a:gd name="T19" fmla="*/ 12 h 12"/>
                    <a:gd name="T20" fmla="*/ 6 w 6"/>
                    <a:gd name="T21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" h="12">
                      <a:moveTo>
                        <a:pt x="6" y="12"/>
                      </a:moveTo>
                      <a:lnTo>
                        <a:pt x="6" y="12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6" y="12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59" name="Freeform 52">
                  <a:extLst>
                    <a:ext uri="{FF2B5EF4-FFF2-40B4-BE49-F238E27FC236}">
                      <a16:creationId xmlns:a16="http://schemas.microsoft.com/office/drawing/2014/main" id="{B8B60482-F0A8-4CAF-87E8-FEE7A68BC38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68" y="924"/>
                  <a:ext cx="4" cy="2"/>
                </a:xfrm>
                <a:custGeom>
                  <a:avLst/>
                  <a:gdLst>
                    <a:gd name="T0" fmla="*/ 4 w 4"/>
                    <a:gd name="T1" fmla="*/ 2 h 2"/>
                    <a:gd name="T2" fmla="*/ 4 w 4"/>
                    <a:gd name="T3" fmla="*/ 2 h 2"/>
                    <a:gd name="T4" fmla="*/ 4 w 4"/>
                    <a:gd name="T5" fmla="*/ 2 h 2"/>
                    <a:gd name="T6" fmla="*/ 2 w 4"/>
                    <a:gd name="T7" fmla="*/ 0 h 2"/>
                    <a:gd name="T8" fmla="*/ 0 w 4"/>
                    <a:gd name="T9" fmla="*/ 2 h 2"/>
                    <a:gd name="T10" fmla="*/ 0 w 4"/>
                    <a:gd name="T11" fmla="*/ 2 h 2"/>
                    <a:gd name="T12" fmla="*/ 2 w 4"/>
                    <a:gd name="T13" fmla="*/ 2 h 2"/>
                    <a:gd name="T14" fmla="*/ 4 w 4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2" name="Freeform 53">
                  <a:extLst>
                    <a:ext uri="{FF2B5EF4-FFF2-40B4-BE49-F238E27FC236}">
                      <a16:creationId xmlns:a16="http://schemas.microsoft.com/office/drawing/2014/main" id="{32A60B5E-8231-4069-917F-8E1200BFD5F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540" y="832"/>
                  <a:ext cx="4" cy="18"/>
                </a:xfrm>
                <a:custGeom>
                  <a:avLst/>
                  <a:gdLst>
                    <a:gd name="T0" fmla="*/ 0 w 4"/>
                    <a:gd name="T1" fmla="*/ 10 h 18"/>
                    <a:gd name="T2" fmla="*/ 0 w 4"/>
                    <a:gd name="T3" fmla="*/ 10 h 18"/>
                    <a:gd name="T4" fmla="*/ 2 w 4"/>
                    <a:gd name="T5" fmla="*/ 14 h 18"/>
                    <a:gd name="T6" fmla="*/ 4 w 4"/>
                    <a:gd name="T7" fmla="*/ 18 h 18"/>
                    <a:gd name="T8" fmla="*/ 4 w 4"/>
                    <a:gd name="T9" fmla="*/ 18 h 18"/>
                    <a:gd name="T10" fmla="*/ 4 w 4"/>
                    <a:gd name="T11" fmla="*/ 8 h 18"/>
                    <a:gd name="T12" fmla="*/ 4 w 4"/>
                    <a:gd name="T13" fmla="*/ 8 h 18"/>
                    <a:gd name="T14" fmla="*/ 0 w 4"/>
                    <a:gd name="T15" fmla="*/ 0 h 18"/>
                    <a:gd name="T16" fmla="*/ 0 w 4"/>
                    <a:gd name="T17" fmla="*/ 0 h 18"/>
                    <a:gd name="T18" fmla="*/ 0 w 4"/>
                    <a:gd name="T19" fmla="*/ 10 h 18"/>
                    <a:gd name="T20" fmla="*/ 0 w 4"/>
                    <a:gd name="T21" fmla="*/ 1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" h="18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2" y="14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3" name="Freeform 54">
                  <a:extLst>
                    <a:ext uri="{FF2B5EF4-FFF2-40B4-BE49-F238E27FC236}">
                      <a16:creationId xmlns:a16="http://schemas.microsoft.com/office/drawing/2014/main" id="{7F5E5E04-2595-4FBB-8BBD-4A4339BD867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50" y="936"/>
                  <a:ext cx="32" cy="14"/>
                </a:xfrm>
                <a:custGeom>
                  <a:avLst/>
                  <a:gdLst>
                    <a:gd name="T0" fmla="*/ 0 w 32"/>
                    <a:gd name="T1" fmla="*/ 14 h 14"/>
                    <a:gd name="T2" fmla="*/ 0 w 32"/>
                    <a:gd name="T3" fmla="*/ 14 h 14"/>
                    <a:gd name="T4" fmla="*/ 8 w 32"/>
                    <a:gd name="T5" fmla="*/ 14 h 14"/>
                    <a:gd name="T6" fmla="*/ 8 w 32"/>
                    <a:gd name="T7" fmla="*/ 14 h 14"/>
                    <a:gd name="T8" fmla="*/ 16 w 32"/>
                    <a:gd name="T9" fmla="*/ 12 h 14"/>
                    <a:gd name="T10" fmla="*/ 30 w 32"/>
                    <a:gd name="T11" fmla="*/ 2 h 14"/>
                    <a:gd name="T12" fmla="*/ 30 w 32"/>
                    <a:gd name="T13" fmla="*/ 2 h 14"/>
                    <a:gd name="T14" fmla="*/ 32 w 32"/>
                    <a:gd name="T15" fmla="*/ 0 h 14"/>
                    <a:gd name="T16" fmla="*/ 32 w 32"/>
                    <a:gd name="T17" fmla="*/ 0 h 14"/>
                    <a:gd name="T18" fmla="*/ 28 w 32"/>
                    <a:gd name="T19" fmla="*/ 0 h 14"/>
                    <a:gd name="T20" fmla="*/ 28 w 32"/>
                    <a:gd name="T21" fmla="*/ 0 h 14"/>
                    <a:gd name="T22" fmla="*/ 22 w 32"/>
                    <a:gd name="T23" fmla="*/ 6 h 14"/>
                    <a:gd name="T24" fmla="*/ 22 w 32"/>
                    <a:gd name="T25" fmla="*/ 6 h 14"/>
                    <a:gd name="T26" fmla="*/ 14 w 32"/>
                    <a:gd name="T27" fmla="*/ 8 h 14"/>
                    <a:gd name="T28" fmla="*/ 14 w 32"/>
                    <a:gd name="T29" fmla="*/ 8 h 14"/>
                    <a:gd name="T30" fmla="*/ 6 w 32"/>
                    <a:gd name="T31" fmla="*/ 10 h 14"/>
                    <a:gd name="T32" fmla="*/ 6 w 32"/>
                    <a:gd name="T33" fmla="*/ 10 h 14"/>
                    <a:gd name="T34" fmla="*/ 0 w 32"/>
                    <a:gd name="T35" fmla="*/ 14 h 14"/>
                    <a:gd name="T36" fmla="*/ 0 w 32"/>
                    <a:gd name="T3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4">
                      <a:moveTo>
                        <a:pt x="0" y="14"/>
                      </a:moveTo>
                      <a:lnTo>
                        <a:pt x="0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16" y="1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2" y="6"/>
                      </a:lnTo>
                      <a:lnTo>
                        <a:pt x="22" y="6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6" y="10"/>
                      </a:lnTo>
                      <a:lnTo>
                        <a:pt x="6" y="10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4" name="Freeform 55">
                  <a:extLst>
                    <a:ext uri="{FF2B5EF4-FFF2-40B4-BE49-F238E27FC236}">
                      <a16:creationId xmlns:a16="http://schemas.microsoft.com/office/drawing/2014/main" id="{AE22F549-9B0F-4E22-A396-65849068D8F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52" y="940"/>
                  <a:ext cx="10" cy="6"/>
                </a:xfrm>
                <a:custGeom>
                  <a:avLst/>
                  <a:gdLst>
                    <a:gd name="T0" fmla="*/ 2 w 10"/>
                    <a:gd name="T1" fmla="*/ 6 h 6"/>
                    <a:gd name="T2" fmla="*/ 2 w 10"/>
                    <a:gd name="T3" fmla="*/ 6 h 6"/>
                    <a:gd name="T4" fmla="*/ 4 w 10"/>
                    <a:gd name="T5" fmla="*/ 6 h 6"/>
                    <a:gd name="T6" fmla="*/ 4 w 10"/>
                    <a:gd name="T7" fmla="*/ 6 h 6"/>
                    <a:gd name="T8" fmla="*/ 4 w 10"/>
                    <a:gd name="T9" fmla="*/ 6 h 6"/>
                    <a:gd name="T10" fmla="*/ 4 w 10"/>
                    <a:gd name="T11" fmla="*/ 6 h 6"/>
                    <a:gd name="T12" fmla="*/ 10 w 10"/>
                    <a:gd name="T13" fmla="*/ 0 h 6"/>
                    <a:gd name="T14" fmla="*/ 10 w 10"/>
                    <a:gd name="T15" fmla="*/ 0 h 6"/>
                    <a:gd name="T16" fmla="*/ 2 w 10"/>
                    <a:gd name="T17" fmla="*/ 0 h 6"/>
                    <a:gd name="T18" fmla="*/ 2 w 10"/>
                    <a:gd name="T19" fmla="*/ 0 h 6"/>
                    <a:gd name="T20" fmla="*/ 0 w 10"/>
                    <a:gd name="T21" fmla="*/ 2 h 6"/>
                    <a:gd name="T22" fmla="*/ 8 w 10"/>
                    <a:gd name="T23" fmla="*/ 0 h 6"/>
                    <a:gd name="T24" fmla="*/ 8 w 10"/>
                    <a:gd name="T25" fmla="*/ 0 h 6"/>
                    <a:gd name="T26" fmla="*/ 2 w 10"/>
                    <a:gd name="T27" fmla="*/ 6 h 6"/>
                    <a:gd name="T28" fmla="*/ 2 w 10"/>
                    <a:gd name="T2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" h="6">
                      <a:moveTo>
                        <a:pt x="2" y="6"/>
                      </a:move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2" y="6"/>
                      </a:lnTo>
                      <a:lnTo>
                        <a:pt x="2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5" name="Freeform 56">
                  <a:extLst>
                    <a:ext uri="{FF2B5EF4-FFF2-40B4-BE49-F238E27FC236}">
                      <a16:creationId xmlns:a16="http://schemas.microsoft.com/office/drawing/2014/main" id="{D0F00FCB-7A24-49E0-B7E6-BD41EEB3599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82" y="932"/>
                  <a:ext cx="14" cy="4"/>
                </a:xfrm>
                <a:custGeom>
                  <a:avLst/>
                  <a:gdLst>
                    <a:gd name="T0" fmla="*/ 12 w 14"/>
                    <a:gd name="T1" fmla="*/ 0 h 4"/>
                    <a:gd name="T2" fmla="*/ 12 w 14"/>
                    <a:gd name="T3" fmla="*/ 0 h 4"/>
                    <a:gd name="T4" fmla="*/ 14 w 14"/>
                    <a:gd name="T5" fmla="*/ 0 h 4"/>
                    <a:gd name="T6" fmla="*/ 14 w 14"/>
                    <a:gd name="T7" fmla="*/ 0 h 4"/>
                    <a:gd name="T8" fmla="*/ 12 w 14"/>
                    <a:gd name="T9" fmla="*/ 0 h 4"/>
                    <a:gd name="T10" fmla="*/ 12 w 14"/>
                    <a:gd name="T11" fmla="*/ 0 h 4"/>
                    <a:gd name="T12" fmla="*/ 4 w 14"/>
                    <a:gd name="T13" fmla="*/ 0 h 4"/>
                    <a:gd name="T14" fmla="*/ 4 w 14"/>
                    <a:gd name="T15" fmla="*/ 0 h 4"/>
                    <a:gd name="T16" fmla="*/ 0 w 14"/>
                    <a:gd name="T17" fmla="*/ 4 h 4"/>
                    <a:gd name="T18" fmla="*/ 0 w 14"/>
                    <a:gd name="T19" fmla="*/ 4 h 4"/>
                    <a:gd name="T20" fmla="*/ 4 w 14"/>
                    <a:gd name="T21" fmla="*/ 2 h 4"/>
                    <a:gd name="T22" fmla="*/ 4 w 14"/>
                    <a:gd name="T23" fmla="*/ 2 h 4"/>
                    <a:gd name="T24" fmla="*/ 12 w 14"/>
                    <a:gd name="T25" fmla="*/ 0 h 4"/>
                    <a:gd name="T26" fmla="*/ 12 w 14"/>
                    <a:gd name="T2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4" h="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6" name="Freeform 57">
                  <a:extLst>
                    <a:ext uri="{FF2B5EF4-FFF2-40B4-BE49-F238E27FC236}">
                      <a16:creationId xmlns:a16="http://schemas.microsoft.com/office/drawing/2014/main" id="{8118E558-8DA8-421F-8F5F-A717F3D5401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98" y="1042"/>
                  <a:ext cx="20" cy="4"/>
                </a:xfrm>
                <a:custGeom>
                  <a:avLst/>
                  <a:gdLst>
                    <a:gd name="T0" fmla="*/ 0 w 20"/>
                    <a:gd name="T1" fmla="*/ 4 h 4"/>
                    <a:gd name="T2" fmla="*/ 6 w 20"/>
                    <a:gd name="T3" fmla="*/ 4 h 4"/>
                    <a:gd name="T4" fmla="*/ 6 w 20"/>
                    <a:gd name="T5" fmla="*/ 4 h 4"/>
                    <a:gd name="T6" fmla="*/ 16 w 20"/>
                    <a:gd name="T7" fmla="*/ 2 h 4"/>
                    <a:gd name="T8" fmla="*/ 16 w 20"/>
                    <a:gd name="T9" fmla="*/ 2 h 4"/>
                    <a:gd name="T10" fmla="*/ 20 w 20"/>
                    <a:gd name="T11" fmla="*/ 0 h 4"/>
                    <a:gd name="T12" fmla="*/ 4 w 20"/>
                    <a:gd name="T13" fmla="*/ 0 h 4"/>
                    <a:gd name="T14" fmla="*/ 0 w 20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4">
                      <a:moveTo>
                        <a:pt x="0" y="4"/>
                      </a:move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20" y="0"/>
                      </a:lnTo>
                      <a:lnTo>
                        <a:pt x="4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7" name="Freeform 58">
                  <a:extLst>
                    <a:ext uri="{FF2B5EF4-FFF2-40B4-BE49-F238E27FC236}">
                      <a16:creationId xmlns:a16="http://schemas.microsoft.com/office/drawing/2014/main" id="{8D67A227-25A8-4DF0-8E01-B2D583A2889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80" y="980"/>
                  <a:ext cx="12" cy="4"/>
                </a:xfrm>
                <a:custGeom>
                  <a:avLst/>
                  <a:gdLst>
                    <a:gd name="T0" fmla="*/ 12 w 12"/>
                    <a:gd name="T1" fmla="*/ 0 h 4"/>
                    <a:gd name="T2" fmla="*/ 12 w 12"/>
                    <a:gd name="T3" fmla="*/ 0 h 4"/>
                    <a:gd name="T4" fmla="*/ 6 w 12"/>
                    <a:gd name="T5" fmla="*/ 0 h 4"/>
                    <a:gd name="T6" fmla="*/ 0 w 12"/>
                    <a:gd name="T7" fmla="*/ 4 h 4"/>
                    <a:gd name="T8" fmla="*/ 4 w 12"/>
                    <a:gd name="T9" fmla="*/ 4 h 4"/>
                    <a:gd name="T10" fmla="*/ 4 w 12"/>
                    <a:gd name="T11" fmla="*/ 4 h 4"/>
                    <a:gd name="T12" fmla="*/ 12 w 12"/>
                    <a:gd name="T13" fmla="*/ 0 h 4"/>
                    <a:gd name="T14" fmla="*/ 12 w 12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8" name="Freeform 59">
                  <a:extLst>
                    <a:ext uri="{FF2B5EF4-FFF2-40B4-BE49-F238E27FC236}">
                      <a16:creationId xmlns:a16="http://schemas.microsoft.com/office/drawing/2014/main" id="{E8004815-5509-4528-90D2-5124AA94CAB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958" y="1046"/>
                  <a:ext cx="40" cy="14"/>
                </a:xfrm>
                <a:custGeom>
                  <a:avLst/>
                  <a:gdLst>
                    <a:gd name="T0" fmla="*/ 40 w 40"/>
                    <a:gd name="T1" fmla="*/ 0 h 14"/>
                    <a:gd name="T2" fmla="*/ 38 w 40"/>
                    <a:gd name="T3" fmla="*/ 0 h 14"/>
                    <a:gd name="T4" fmla="*/ 38 w 40"/>
                    <a:gd name="T5" fmla="*/ 0 h 14"/>
                    <a:gd name="T6" fmla="*/ 30 w 40"/>
                    <a:gd name="T7" fmla="*/ 2 h 14"/>
                    <a:gd name="T8" fmla="*/ 30 w 40"/>
                    <a:gd name="T9" fmla="*/ 2 h 14"/>
                    <a:gd name="T10" fmla="*/ 24 w 40"/>
                    <a:gd name="T11" fmla="*/ 8 h 14"/>
                    <a:gd name="T12" fmla="*/ 24 w 40"/>
                    <a:gd name="T13" fmla="*/ 8 h 14"/>
                    <a:gd name="T14" fmla="*/ 14 w 40"/>
                    <a:gd name="T15" fmla="*/ 8 h 14"/>
                    <a:gd name="T16" fmla="*/ 14 w 40"/>
                    <a:gd name="T17" fmla="*/ 8 h 14"/>
                    <a:gd name="T18" fmla="*/ 6 w 40"/>
                    <a:gd name="T19" fmla="*/ 8 h 14"/>
                    <a:gd name="T20" fmla="*/ 6 w 40"/>
                    <a:gd name="T21" fmla="*/ 8 h 14"/>
                    <a:gd name="T22" fmla="*/ 0 w 40"/>
                    <a:gd name="T23" fmla="*/ 14 h 14"/>
                    <a:gd name="T24" fmla="*/ 0 w 40"/>
                    <a:gd name="T25" fmla="*/ 14 h 14"/>
                    <a:gd name="T26" fmla="*/ 8 w 40"/>
                    <a:gd name="T27" fmla="*/ 14 h 14"/>
                    <a:gd name="T28" fmla="*/ 8 w 40"/>
                    <a:gd name="T29" fmla="*/ 14 h 14"/>
                    <a:gd name="T30" fmla="*/ 8 w 40"/>
                    <a:gd name="T31" fmla="*/ 12 h 14"/>
                    <a:gd name="T32" fmla="*/ 8 w 40"/>
                    <a:gd name="T33" fmla="*/ 12 h 14"/>
                    <a:gd name="T34" fmla="*/ 16 w 40"/>
                    <a:gd name="T35" fmla="*/ 12 h 14"/>
                    <a:gd name="T36" fmla="*/ 16 w 40"/>
                    <a:gd name="T37" fmla="*/ 12 h 14"/>
                    <a:gd name="T38" fmla="*/ 22 w 40"/>
                    <a:gd name="T39" fmla="*/ 8 h 14"/>
                    <a:gd name="T40" fmla="*/ 22 w 40"/>
                    <a:gd name="T41" fmla="*/ 8 h 14"/>
                    <a:gd name="T42" fmla="*/ 32 w 40"/>
                    <a:gd name="T43" fmla="*/ 6 h 14"/>
                    <a:gd name="T44" fmla="*/ 32 w 40"/>
                    <a:gd name="T45" fmla="*/ 6 h 14"/>
                    <a:gd name="T46" fmla="*/ 38 w 40"/>
                    <a:gd name="T47" fmla="*/ 2 h 14"/>
                    <a:gd name="T48" fmla="*/ 40 w 40"/>
                    <a:gd name="T4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0" h="14">
                      <a:moveTo>
                        <a:pt x="40" y="0"/>
                      </a:move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6" y="8"/>
                      </a:lnTo>
                      <a:lnTo>
                        <a:pt x="6" y="8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32" y="6"/>
                      </a:lnTo>
                      <a:lnTo>
                        <a:pt x="32" y="6"/>
                      </a:lnTo>
                      <a:lnTo>
                        <a:pt x="38" y="2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69" name="Freeform 60">
                  <a:extLst>
                    <a:ext uri="{FF2B5EF4-FFF2-40B4-BE49-F238E27FC236}">
                      <a16:creationId xmlns:a16="http://schemas.microsoft.com/office/drawing/2014/main" id="{628207D4-1C74-4A03-AB7C-56466D14DEC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40" y="942"/>
                  <a:ext cx="12" cy="4"/>
                </a:xfrm>
                <a:custGeom>
                  <a:avLst/>
                  <a:gdLst>
                    <a:gd name="T0" fmla="*/ 12 w 12"/>
                    <a:gd name="T1" fmla="*/ 0 h 4"/>
                    <a:gd name="T2" fmla="*/ 4 w 12"/>
                    <a:gd name="T3" fmla="*/ 2 h 4"/>
                    <a:gd name="T4" fmla="*/ 0 w 12"/>
                    <a:gd name="T5" fmla="*/ 4 h 4"/>
                    <a:gd name="T6" fmla="*/ 0 w 12"/>
                    <a:gd name="T7" fmla="*/ 4 h 4"/>
                    <a:gd name="T8" fmla="*/ 8 w 12"/>
                    <a:gd name="T9" fmla="*/ 4 h 4"/>
                    <a:gd name="T10" fmla="*/ 8 w 12"/>
                    <a:gd name="T11" fmla="*/ 4 h 4"/>
                    <a:gd name="T12" fmla="*/ 12 w 12"/>
                    <a:gd name="T13" fmla="*/ 0 h 4"/>
                    <a:gd name="T14" fmla="*/ 12 w 12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12" y="0"/>
                      </a:move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0" name="Freeform 61">
                  <a:extLst>
                    <a:ext uri="{FF2B5EF4-FFF2-40B4-BE49-F238E27FC236}">
                      <a16:creationId xmlns:a16="http://schemas.microsoft.com/office/drawing/2014/main" id="{B3591525-2190-427A-8154-77110A243DA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802" y="996"/>
                  <a:ext cx="8" cy="2"/>
                </a:xfrm>
                <a:custGeom>
                  <a:avLst/>
                  <a:gdLst>
                    <a:gd name="T0" fmla="*/ 0 w 8"/>
                    <a:gd name="T1" fmla="*/ 2 h 2"/>
                    <a:gd name="T2" fmla="*/ 0 w 8"/>
                    <a:gd name="T3" fmla="*/ 2 h 2"/>
                    <a:gd name="T4" fmla="*/ 8 w 8"/>
                    <a:gd name="T5" fmla="*/ 2 h 2"/>
                    <a:gd name="T6" fmla="*/ 8 w 8"/>
                    <a:gd name="T7" fmla="*/ 2 h 2"/>
                    <a:gd name="T8" fmla="*/ 4 w 8"/>
                    <a:gd name="T9" fmla="*/ 0 h 2"/>
                    <a:gd name="T10" fmla="*/ 4 w 8"/>
                    <a:gd name="T11" fmla="*/ 0 h 2"/>
                    <a:gd name="T12" fmla="*/ 0 w 8"/>
                    <a:gd name="T13" fmla="*/ 2 h 2"/>
                    <a:gd name="T14" fmla="*/ 0 w 8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1" name="Rectangle 62">
                  <a:extLst>
                    <a:ext uri="{FF2B5EF4-FFF2-40B4-BE49-F238E27FC236}">
                      <a16:creationId xmlns:a16="http://schemas.microsoft.com/office/drawing/2014/main" id="{3DF4F4E5-6E12-4B67-9D1C-B0E045A39D9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70" y="924"/>
                  <a:ext cx="1" cy="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2" name="Freeform 63">
                  <a:extLst>
                    <a:ext uri="{FF2B5EF4-FFF2-40B4-BE49-F238E27FC236}">
                      <a16:creationId xmlns:a16="http://schemas.microsoft.com/office/drawing/2014/main" id="{B6A3ECD0-3093-4123-9FC1-ADDAE67997A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560" y="660"/>
                  <a:ext cx="10" cy="24"/>
                </a:xfrm>
                <a:custGeom>
                  <a:avLst/>
                  <a:gdLst>
                    <a:gd name="T0" fmla="*/ 8 w 10"/>
                    <a:gd name="T1" fmla="*/ 8 h 24"/>
                    <a:gd name="T2" fmla="*/ 8 w 10"/>
                    <a:gd name="T3" fmla="*/ 8 h 24"/>
                    <a:gd name="T4" fmla="*/ 10 w 10"/>
                    <a:gd name="T5" fmla="*/ 0 h 24"/>
                    <a:gd name="T6" fmla="*/ 10 w 10"/>
                    <a:gd name="T7" fmla="*/ 0 h 24"/>
                    <a:gd name="T8" fmla="*/ 4 w 10"/>
                    <a:gd name="T9" fmla="*/ 6 h 24"/>
                    <a:gd name="T10" fmla="*/ 4 w 10"/>
                    <a:gd name="T11" fmla="*/ 6 h 24"/>
                    <a:gd name="T12" fmla="*/ 2 w 10"/>
                    <a:gd name="T13" fmla="*/ 16 h 24"/>
                    <a:gd name="T14" fmla="*/ 0 w 10"/>
                    <a:gd name="T15" fmla="*/ 24 h 24"/>
                    <a:gd name="T16" fmla="*/ 0 w 10"/>
                    <a:gd name="T17" fmla="*/ 24 h 24"/>
                    <a:gd name="T18" fmla="*/ 6 w 10"/>
                    <a:gd name="T19" fmla="*/ 18 h 24"/>
                    <a:gd name="T20" fmla="*/ 6 w 10"/>
                    <a:gd name="T21" fmla="*/ 18 h 24"/>
                    <a:gd name="T22" fmla="*/ 8 w 10"/>
                    <a:gd name="T23" fmla="*/ 8 h 24"/>
                    <a:gd name="T24" fmla="*/ 8 w 10"/>
                    <a:gd name="T25" fmla="*/ 8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" h="24">
                      <a:moveTo>
                        <a:pt x="8" y="8"/>
                      </a:moveTo>
                      <a:lnTo>
                        <a:pt x="8" y="8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2" y="16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8" y="8"/>
                      </a:lnTo>
                      <a:lnTo>
                        <a:pt x="8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C91D35E2-E1A5-4578-847B-B3DEBB0CBA1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790" y="998"/>
                  <a:ext cx="12" cy="2"/>
                </a:xfrm>
                <a:custGeom>
                  <a:avLst/>
                  <a:gdLst>
                    <a:gd name="T0" fmla="*/ 8 w 12"/>
                    <a:gd name="T1" fmla="*/ 2 h 2"/>
                    <a:gd name="T2" fmla="*/ 8 w 12"/>
                    <a:gd name="T3" fmla="*/ 2 h 2"/>
                    <a:gd name="T4" fmla="*/ 12 w 12"/>
                    <a:gd name="T5" fmla="*/ 0 h 2"/>
                    <a:gd name="T6" fmla="*/ 12 w 12"/>
                    <a:gd name="T7" fmla="*/ 0 h 2"/>
                    <a:gd name="T8" fmla="*/ 0 w 12"/>
                    <a:gd name="T9" fmla="*/ 0 h 2"/>
                    <a:gd name="T10" fmla="*/ 0 w 12"/>
                    <a:gd name="T11" fmla="*/ 0 h 2"/>
                    <a:gd name="T12" fmla="*/ 8 w 12"/>
                    <a:gd name="T13" fmla="*/ 2 h 2"/>
                    <a:gd name="T14" fmla="*/ 8 w 12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2">
                      <a:moveTo>
                        <a:pt x="8" y="2"/>
                      </a:move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8" y="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4" name="Freeform 65">
                  <a:extLst>
                    <a:ext uri="{FF2B5EF4-FFF2-40B4-BE49-F238E27FC236}">
                      <a16:creationId xmlns:a16="http://schemas.microsoft.com/office/drawing/2014/main" id="{0F8DF58D-8B5C-429F-86EC-EFD5922C52B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18" y="1028"/>
                  <a:ext cx="14" cy="6"/>
                </a:xfrm>
                <a:custGeom>
                  <a:avLst/>
                  <a:gdLst>
                    <a:gd name="T0" fmla="*/ 0 w 14"/>
                    <a:gd name="T1" fmla="*/ 6 h 6"/>
                    <a:gd name="T2" fmla="*/ 0 w 14"/>
                    <a:gd name="T3" fmla="*/ 6 h 6"/>
                    <a:gd name="T4" fmla="*/ 8 w 14"/>
                    <a:gd name="T5" fmla="*/ 6 h 6"/>
                    <a:gd name="T6" fmla="*/ 8 w 14"/>
                    <a:gd name="T7" fmla="*/ 6 h 6"/>
                    <a:gd name="T8" fmla="*/ 12 w 14"/>
                    <a:gd name="T9" fmla="*/ 2 h 6"/>
                    <a:gd name="T10" fmla="*/ 14 w 14"/>
                    <a:gd name="T11" fmla="*/ 0 h 6"/>
                    <a:gd name="T12" fmla="*/ 14 w 14"/>
                    <a:gd name="T13" fmla="*/ 0 h 6"/>
                    <a:gd name="T14" fmla="*/ 6 w 14"/>
                    <a:gd name="T15" fmla="*/ 2 h 6"/>
                    <a:gd name="T16" fmla="*/ 6 w 14"/>
                    <a:gd name="T17" fmla="*/ 2 h 6"/>
                    <a:gd name="T18" fmla="*/ 0 w 14"/>
                    <a:gd name="T19" fmla="*/ 6 h 6"/>
                    <a:gd name="T20" fmla="*/ 0 w 14"/>
                    <a:gd name="T2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" h="6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5" name="Freeform 66">
                  <a:extLst>
                    <a:ext uri="{FF2B5EF4-FFF2-40B4-BE49-F238E27FC236}">
                      <a16:creationId xmlns:a16="http://schemas.microsoft.com/office/drawing/2014/main" id="{616E57AA-0DEB-470A-B142-F3BCCC85724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050" y="1018"/>
                  <a:ext cx="14" cy="8"/>
                </a:xfrm>
                <a:custGeom>
                  <a:avLst/>
                  <a:gdLst>
                    <a:gd name="T0" fmla="*/ 0 w 14"/>
                    <a:gd name="T1" fmla="*/ 8 h 8"/>
                    <a:gd name="T2" fmla="*/ 0 w 14"/>
                    <a:gd name="T3" fmla="*/ 8 h 8"/>
                    <a:gd name="T4" fmla="*/ 8 w 14"/>
                    <a:gd name="T5" fmla="*/ 6 h 8"/>
                    <a:gd name="T6" fmla="*/ 8 w 14"/>
                    <a:gd name="T7" fmla="*/ 6 h 8"/>
                    <a:gd name="T8" fmla="*/ 12 w 14"/>
                    <a:gd name="T9" fmla="*/ 4 h 8"/>
                    <a:gd name="T10" fmla="*/ 14 w 14"/>
                    <a:gd name="T11" fmla="*/ 0 h 8"/>
                    <a:gd name="T12" fmla="*/ 14 w 14"/>
                    <a:gd name="T13" fmla="*/ 0 h 8"/>
                    <a:gd name="T14" fmla="*/ 6 w 14"/>
                    <a:gd name="T15" fmla="*/ 2 h 8"/>
                    <a:gd name="T16" fmla="*/ 6 w 14"/>
                    <a:gd name="T17" fmla="*/ 2 h 8"/>
                    <a:gd name="T18" fmla="*/ 0 w 14"/>
                    <a:gd name="T19" fmla="*/ 8 h 8"/>
                    <a:gd name="T20" fmla="*/ 0 w 14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" h="8">
                      <a:moveTo>
                        <a:pt x="0" y="8"/>
                      </a:moveTo>
                      <a:lnTo>
                        <a:pt x="0" y="8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12" y="4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176" name="Freeform 67">
                  <a:extLst>
                    <a:ext uri="{FF2B5EF4-FFF2-40B4-BE49-F238E27FC236}">
                      <a16:creationId xmlns:a16="http://schemas.microsoft.com/office/drawing/2014/main" id="{D370BEB9-4140-464D-B6F3-8C0F7B1FE584}"/>
                    </a:ext>
                  </a:extLst>
                </p:cNvPr>
                <p:cNvSpPr>
                  <a:spLocks noEditPoints="1"/>
                </p:cNvSpPr>
                <p:nvPr userDrawn="1"/>
              </p:nvSpPr>
              <p:spPr bwMode="auto">
                <a:xfrm>
                  <a:off x="1538" y="302"/>
                  <a:ext cx="1114" cy="718"/>
                </a:xfrm>
                <a:custGeom>
                  <a:avLst/>
                  <a:gdLst>
                    <a:gd name="T0" fmla="*/ 1102 w 1114"/>
                    <a:gd name="T1" fmla="*/ 172 h 718"/>
                    <a:gd name="T2" fmla="*/ 1054 w 1114"/>
                    <a:gd name="T3" fmla="*/ 88 h 718"/>
                    <a:gd name="T4" fmla="*/ 902 w 1114"/>
                    <a:gd name="T5" fmla="*/ 16 h 718"/>
                    <a:gd name="T6" fmla="*/ 780 w 1114"/>
                    <a:gd name="T7" fmla="*/ 0 h 718"/>
                    <a:gd name="T8" fmla="*/ 632 w 1114"/>
                    <a:gd name="T9" fmla="*/ 22 h 718"/>
                    <a:gd name="T10" fmla="*/ 536 w 1114"/>
                    <a:gd name="T11" fmla="*/ 44 h 718"/>
                    <a:gd name="T12" fmla="*/ 382 w 1114"/>
                    <a:gd name="T13" fmla="*/ 76 h 718"/>
                    <a:gd name="T14" fmla="*/ 260 w 1114"/>
                    <a:gd name="T15" fmla="*/ 110 h 718"/>
                    <a:gd name="T16" fmla="*/ 164 w 1114"/>
                    <a:gd name="T17" fmla="*/ 166 h 718"/>
                    <a:gd name="T18" fmla="*/ 84 w 1114"/>
                    <a:gd name="T19" fmla="*/ 246 h 718"/>
                    <a:gd name="T20" fmla="*/ 16 w 1114"/>
                    <a:gd name="T21" fmla="*/ 350 h 718"/>
                    <a:gd name="T22" fmla="*/ 6 w 1114"/>
                    <a:gd name="T23" fmla="*/ 488 h 718"/>
                    <a:gd name="T24" fmla="*/ 74 w 1114"/>
                    <a:gd name="T25" fmla="*/ 588 h 718"/>
                    <a:gd name="T26" fmla="*/ 250 w 1114"/>
                    <a:gd name="T27" fmla="*/ 644 h 718"/>
                    <a:gd name="T28" fmla="*/ 412 w 1114"/>
                    <a:gd name="T29" fmla="*/ 614 h 718"/>
                    <a:gd name="T30" fmla="*/ 388 w 1114"/>
                    <a:gd name="T31" fmla="*/ 602 h 718"/>
                    <a:gd name="T32" fmla="*/ 522 w 1114"/>
                    <a:gd name="T33" fmla="*/ 566 h 718"/>
                    <a:gd name="T34" fmla="*/ 398 w 1114"/>
                    <a:gd name="T35" fmla="*/ 580 h 718"/>
                    <a:gd name="T36" fmla="*/ 260 w 1114"/>
                    <a:gd name="T37" fmla="*/ 578 h 718"/>
                    <a:gd name="T38" fmla="*/ 142 w 1114"/>
                    <a:gd name="T39" fmla="*/ 546 h 718"/>
                    <a:gd name="T40" fmla="*/ 72 w 1114"/>
                    <a:gd name="T41" fmla="*/ 462 h 718"/>
                    <a:gd name="T42" fmla="*/ 88 w 1114"/>
                    <a:gd name="T43" fmla="*/ 340 h 718"/>
                    <a:gd name="T44" fmla="*/ 134 w 1114"/>
                    <a:gd name="T45" fmla="*/ 262 h 718"/>
                    <a:gd name="T46" fmla="*/ 232 w 1114"/>
                    <a:gd name="T47" fmla="*/ 204 h 718"/>
                    <a:gd name="T48" fmla="*/ 322 w 1114"/>
                    <a:gd name="T49" fmla="*/ 168 h 718"/>
                    <a:gd name="T50" fmla="*/ 410 w 1114"/>
                    <a:gd name="T51" fmla="*/ 132 h 718"/>
                    <a:gd name="T52" fmla="*/ 536 w 1114"/>
                    <a:gd name="T53" fmla="*/ 100 h 718"/>
                    <a:gd name="T54" fmla="*/ 622 w 1114"/>
                    <a:gd name="T55" fmla="*/ 80 h 718"/>
                    <a:gd name="T56" fmla="*/ 758 w 1114"/>
                    <a:gd name="T57" fmla="*/ 64 h 718"/>
                    <a:gd name="T58" fmla="*/ 830 w 1114"/>
                    <a:gd name="T59" fmla="*/ 74 h 718"/>
                    <a:gd name="T60" fmla="*/ 950 w 1114"/>
                    <a:gd name="T61" fmla="*/ 78 h 718"/>
                    <a:gd name="T62" fmla="*/ 952 w 1114"/>
                    <a:gd name="T63" fmla="*/ 114 h 718"/>
                    <a:gd name="T64" fmla="*/ 1048 w 1114"/>
                    <a:gd name="T65" fmla="*/ 172 h 718"/>
                    <a:gd name="T66" fmla="*/ 1046 w 1114"/>
                    <a:gd name="T67" fmla="*/ 268 h 718"/>
                    <a:gd name="T68" fmla="*/ 930 w 1114"/>
                    <a:gd name="T69" fmla="*/ 406 h 718"/>
                    <a:gd name="T70" fmla="*/ 850 w 1114"/>
                    <a:gd name="T71" fmla="*/ 474 h 718"/>
                    <a:gd name="T72" fmla="*/ 746 w 1114"/>
                    <a:gd name="T73" fmla="*/ 534 h 718"/>
                    <a:gd name="T74" fmla="*/ 646 w 1114"/>
                    <a:gd name="T75" fmla="*/ 578 h 718"/>
                    <a:gd name="T76" fmla="*/ 564 w 1114"/>
                    <a:gd name="T77" fmla="*/ 632 h 718"/>
                    <a:gd name="T78" fmla="*/ 558 w 1114"/>
                    <a:gd name="T79" fmla="*/ 618 h 718"/>
                    <a:gd name="T80" fmla="*/ 506 w 1114"/>
                    <a:gd name="T81" fmla="*/ 660 h 718"/>
                    <a:gd name="T82" fmla="*/ 514 w 1114"/>
                    <a:gd name="T83" fmla="*/ 640 h 718"/>
                    <a:gd name="T84" fmla="*/ 398 w 1114"/>
                    <a:gd name="T85" fmla="*/ 708 h 718"/>
                    <a:gd name="T86" fmla="*/ 412 w 1114"/>
                    <a:gd name="T87" fmla="*/ 714 h 718"/>
                    <a:gd name="T88" fmla="*/ 544 w 1114"/>
                    <a:gd name="T89" fmla="*/ 664 h 718"/>
                    <a:gd name="T90" fmla="*/ 518 w 1114"/>
                    <a:gd name="T91" fmla="*/ 692 h 718"/>
                    <a:gd name="T92" fmla="*/ 638 w 1114"/>
                    <a:gd name="T93" fmla="*/ 638 h 718"/>
                    <a:gd name="T94" fmla="*/ 718 w 1114"/>
                    <a:gd name="T95" fmla="*/ 614 h 718"/>
                    <a:gd name="T96" fmla="*/ 820 w 1114"/>
                    <a:gd name="T97" fmla="*/ 562 h 718"/>
                    <a:gd name="T98" fmla="*/ 884 w 1114"/>
                    <a:gd name="T99" fmla="*/ 524 h 718"/>
                    <a:gd name="T100" fmla="*/ 946 w 1114"/>
                    <a:gd name="T101" fmla="*/ 482 h 718"/>
                    <a:gd name="T102" fmla="*/ 1024 w 1114"/>
                    <a:gd name="T103" fmla="*/ 428 h 718"/>
                    <a:gd name="T104" fmla="*/ 1098 w 1114"/>
                    <a:gd name="T105" fmla="*/ 338 h 718"/>
                    <a:gd name="T106" fmla="*/ 382 w 1114"/>
                    <a:gd name="T107" fmla="*/ 604 h 718"/>
                    <a:gd name="T108" fmla="*/ 324 w 1114"/>
                    <a:gd name="T109" fmla="*/ 616 h 718"/>
                    <a:gd name="T110" fmla="*/ 348 w 1114"/>
                    <a:gd name="T111" fmla="*/ 136 h 718"/>
                    <a:gd name="T112" fmla="*/ 392 w 1114"/>
                    <a:gd name="T113" fmla="*/ 132 h 718"/>
                    <a:gd name="T114" fmla="*/ 486 w 1114"/>
                    <a:gd name="T115" fmla="*/ 54 h 718"/>
                    <a:gd name="T116" fmla="*/ 1008 w 1114"/>
                    <a:gd name="T117" fmla="*/ 126 h 718"/>
                    <a:gd name="T118" fmla="*/ 396 w 1114"/>
                    <a:gd name="T119" fmla="*/ 712 h 718"/>
                    <a:gd name="T120" fmla="*/ 450 w 1114"/>
                    <a:gd name="T121" fmla="*/ 676 h 718"/>
                    <a:gd name="T122" fmla="*/ 730 w 1114"/>
                    <a:gd name="T123" fmla="*/ 562 h 7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114" h="718">
                      <a:moveTo>
                        <a:pt x="1112" y="262"/>
                      </a:moveTo>
                      <a:lnTo>
                        <a:pt x="1112" y="262"/>
                      </a:lnTo>
                      <a:lnTo>
                        <a:pt x="1110" y="272"/>
                      </a:lnTo>
                      <a:lnTo>
                        <a:pt x="1110" y="272"/>
                      </a:lnTo>
                      <a:lnTo>
                        <a:pt x="1108" y="262"/>
                      </a:lnTo>
                      <a:lnTo>
                        <a:pt x="1108" y="262"/>
                      </a:lnTo>
                      <a:lnTo>
                        <a:pt x="1112" y="254"/>
                      </a:lnTo>
                      <a:lnTo>
                        <a:pt x="1112" y="254"/>
                      </a:lnTo>
                      <a:lnTo>
                        <a:pt x="1110" y="248"/>
                      </a:lnTo>
                      <a:lnTo>
                        <a:pt x="1108" y="244"/>
                      </a:lnTo>
                      <a:lnTo>
                        <a:pt x="1108" y="244"/>
                      </a:lnTo>
                      <a:lnTo>
                        <a:pt x="1106" y="236"/>
                      </a:lnTo>
                      <a:lnTo>
                        <a:pt x="1106" y="236"/>
                      </a:lnTo>
                      <a:lnTo>
                        <a:pt x="1108" y="226"/>
                      </a:lnTo>
                      <a:lnTo>
                        <a:pt x="1108" y="226"/>
                      </a:lnTo>
                      <a:lnTo>
                        <a:pt x="1110" y="236"/>
                      </a:lnTo>
                      <a:lnTo>
                        <a:pt x="1110" y="236"/>
                      </a:lnTo>
                      <a:lnTo>
                        <a:pt x="1112" y="226"/>
                      </a:lnTo>
                      <a:lnTo>
                        <a:pt x="1112" y="226"/>
                      </a:lnTo>
                      <a:lnTo>
                        <a:pt x="1114" y="216"/>
                      </a:lnTo>
                      <a:lnTo>
                        <a:pt x="1114" y="216"/>
                      </a:lnTo>
                      <a:lnTo>
                        <a:pt x="1110" y="208"/>
                      </a:lnTo>
                      <a:lnTo>
                        <a:pt x="1110" y="208"/>
                      </a:lnTo>
                      <a:lnTo>
                        <a:pt x="1106" y="200"/>
                      </a:lnTo>
                      <a:lnTo>
                        <a:pt x="1106" y="200"/>
                      </a:lnTo>
                      <a:lnTo>
                        <a:pt x="1108" y="190"/>
                      </a:lnTo>
                      <a:lnTo>
                        <a:pt x="1108" y="190"/>
                      </a:lnTo>
                      <a:lnTo>
                        <a:pt x="1112" y="198"/>
                      </a:lnTo>
                      <a:lnTo>
                        <a:pt x="1112" y="198"/>
                      </a:lnTo>
                      <a:lnTo>
                        <a:pt x="1112" y="188"/>
                      </a:lnTo>
                      <a:lnTo>
                        <a:pt x="1112" y="188"/>
                      </a:lnTo>
                      <a:lnTo>
                        <a:pt x="1108" y="180"/>
                      </a:lnTo>
                      <a:lnTo>
                        <a:pt x="1108" y="180"/>
                      </a:lnTo>
                      <a:lnTo>
                        <a:pt x="1102" y="172"/>
                      </a:lnTo>
                      <a:lnTo>
                        <a:pt x="1102" y="172"/>
                      </a:lnTo>
                      <a:lnTo>
                        <a:pt x="1096" y="164"/>
                      </a:lnTo>
                      <a:lnTo>
                        <a:pt x="1096" y="164"/>
                      </a:lnTo>
                      <a:lnTo>
                        <a:pt x="1096" y="154"/>
                      </a:lnTo>
                      <a:lnTo>
                        <a:pt x="1096" y="154"/>
                      </a:lnTo>
                      <a:lnTo>
                        <a:pt x="1102" y="162"/>
                      </a:lnTo>
                      <a:lnTo>
                        <a:pt x="1102" y="162"/>
                      </a:lnTo>
                      <a:lnTo>
                        <a:pt x="1100" y="152"/>
                      </a:lnTo>
                      <a:lnTo>
                        <a:pt x="1100" y="152"/>
                      </a:lnTo>
                      <a:lnTo>
                        <a:pt x="1098" y="142"/>
                      </a:lnTo>
                      <a:lnTo>
                        <a:pt x="1098" y="142"/>
                      </a:lnTo>
                      <a:lnTo>
                        <a:pt x="1096" y="138"/>
                      </a:lnTo>
                      <a:lnTo>
                        <a:pt x="1092" y="134"/>
                      </a:lnTo>
                      <a:lnTo>
                        <a:pt x="1092" y="134"/>
                      </a:lnTo>
                      <a:lnTo>
                        <a:pt x="1084" y="128"/>
                      </a:lnTo>
                      <a:lnTo>
                        <a:pt x="1084" y="128"/>
                      </a:lnTo>
                      <a:lnTo>
                        <a:pt x="1088" y="138"/>
                      </a:lnTo>
                      <a:lnTo>
                        <a:pt x="1088" y="138"/>
                      </a:lnTo>
                      <a:lnTo>
                        <a:pt x="1090" y="146"/>
                      </a:lnTo>
                      <a:lnTo>
                        <a:pt x="1090" y="146"/>
                      </a:lnTo>
                      <a:lnTo>
                        <a:pt x="1076" y="134"/>
                      </a:lnTo>
                      <a:lnTo>
                        <a:pt x="1072" y="124"/>
                      </a:lnTo>
                      <a:lnTo>
                        <a:pt x="1072" y="124"/>
                      </a:lnTo>
                      <a:lnTo>
                        <a:pt x="1070" y="114"/>
                      </a:lnTo>
                      <a:lnTo>
                        <a:pt x="1070" y="114"/>
                      </a:lnTo>
                      <a:lnTo>
                        <a:pt x="1076" y="120"/>
                      </a:lnTo>
                      <a:lnTo>
                        <a:pt x="1076" y="120"/>
                      </a:lnTo>
                      <a:lnTo>
                        <a:pt x="1074" y="112"/>
                      </a:lnTo>
                      <a:lnTo>
                        <a:pt x="1074" y="112"/>
                      </a:lnTo>
                      <a:lnTo>
                        <a:pt x="1080" y="118"/>
                      </a:lnTo>
                      <a:lnTo>
                        <a:pt x="1080" y="118"/>
                      </a:lnTo>
                      <a:lnTo>
                        <a:pt x="1078" y="108"/>
                      </a:lnTo>
                      <a:lnTo>
                        <a:pt x="1072" y="98"/>
                      </a:lnTo>
                      <a:lnTo>
                        <a:pt x="1062" y="94"/>
                      </a:lnTo>
                      <a:lnTo>
                        <a:pt x="1062" y="94"/>
                      </a:lnTo>
                      <a:lnTo>
                        <a:pt x="1054" y="88"/>
                      </a:lnTo>
                      <a:lnTo>
                        <a:pt x="1054" y="88"/>
                      </a:lnTo>
                      <a:lnTo>
                        <a:pt x="1048" y="80"/>
                      </a:lnTo>
                      <a:lnTo>
                        <a:pt x="1048" y="80"/>
                      </a:lnTo>
                      <a:lnTo>
                        <a:pt x="1040" y="76"/>
                      </a:lnTo>
                      <a:lnTo>
                        <a:pt x="1030" y="74"/>
                      </a:lnTo>
                      <a:lnTo>
                        <a:pt x="1030" y="74"/>
                      </a:lnTo>
                      <a:lnTo>
                        <a:pt x="1022" y="70"/>
                      </a:lnTo>
                      <a:lnTo>
                        <a:pt x="1022" y="70"/>
                      </a:lnTo>
                      <a:lnTo>
                        <a:pt x="1016" y="64"/>
                      </a:lnTo>
                      <a:lnTo>
                        <a:pt x="1016" y="64"/>
                      </a:lnTo>
                      <a:lnTo>
                        <a:pt x="1008" y="60"/>
                      </a:lnTo>
                      <a:lnTo>
                        <a:pt x="1008" y="60"/>
                      </a:lnTo>
                      <a:lnTo>
                        <a:pt x="1000" y="54"/>
                      </a:lnTo>
                      <a:lnTo>
                        <a:pt x="1000" y="54"/>
                      </a:lnTo>
                      <a:lnTo>
                        <a:pt x="994" y="48"/>
                      </a:lnTo>
                      <a:lnTo>
                        <a:pt x="994" y="48"/>
                      </a:lnTo>
                      <a:lnTo>
                        <a:pt x="988" y="42"/>
                      </a:lnTo>
                      <a:lnTo>
                        <a:pt x="988" y="42"/>
                      </a:lnTo>
                      <a:lnTo>
                        <a:pt x="978" y="40"/>
                      </a:lnTo>
                      <a:lnTo>
                        <a:pt x="978" y="40"/>
                      </a:lnTo>
                      <a:lnTo>
                        <a:pt x="960" y="36"/>
                      </a:lnTo>
                      <a:lnTo>
                        <a:pt x="952" y="36"/>
                      </a:lnTo>
                      <a:lnTo>
                        <a:pt x="934" y="34"/>
                      </a:lnTo>
                      <a:lnTo>
                        <a:pt x="934" y="34"/>
                      </a:lnTo>
                      <a:lnTo>
                        <a:pt x="926" y="30"/>
                      </a:lnTo>
                      <a:lnTo>
                        <a:pt x="926" y="30"/>
                      </a:lnTo>
                      <a:lnTo>
                        <a:pt x="934" y="30"/>
                      </a:lnTo>
                      <a:lnTo>
                        <a:pt x="934" y="30"/>
                      </a:lnTo>
                      <a:lnTo>
                        <a:pt x="926" y="24"/>
                      </a:lnTo>
                      <a:lnTo>
                        <a:pt x="920" y="20"/>
                      </a:lnTo>
                      <a:lnTo>
                        <a:pt x="920" y="20"/>
                      </a:lnTo>
                      <a:lnTo>
                        <a:pt x="912" y="16"/>
                      </a:lnTo>
                      <a:lnTo>
                        <a:pt x="912" y="16"/>
                      </a:lnTo>
                      <a:lnTo>
                        <a:pt x="902" y="16"/>
                      </a:lnTo>
                      <a:lnTo>
                        <a:pt x="902" y="16"/>
                      </a:lnTo>
                      <a:lnTo>
                        <a:pt x="894" y="12"/>
                      </a:lnTo>
                      <a:lnTo>
                        <a:pt x="894" y="12"/>
                      </a:lnTo>
                      <a:lnTo>
                        <a:pt x="884" y="12"/>
                      </a:lnTo>
                      <a:lnTo>
                        <a:pt x="884" y="12"/>
                      </a:lnTo>
                      <a:lnTo>
                        <a:pt x="876" y="12"/>
                      </a:lnTo>
                      <a:lnTo>
                        <a:pt x="876" y="12"/>
                      </a:lnTo>
                      <a:lnTo>
                        <a:pt x="868" y="10"/>
                      </a:lnTo>
                      <a:lnTo>
                        <a:pt x="868" y="10"/>
                      </a:lnTo>
                      <a:lnTo>
                        <a:pt x="858" y="6"/>
                      </a:lnTo>
                      <a:lnTo>
                        <a:pt x="858" y="6"/>
                      </a:lnTo>
                      <a:lnTo>
                        <a:pt x="850" y="2"/>
                      </a:lnTo>
                      <a:lnTo>
                        <a:pt x="850" y="2"/>
                      </a:lnTo>
                      <a:lnTo>
                        <a:pt x="842" y="4"/>
                      </a:lnTo>
                      <a:lnTo>
                        <a:pt x="842" y="4"/>
                      </a:lnTo>
                      <a:lnTo>
                        <a:pt x="850" y="8"/>
                      </a:lnTo>
                      <a:lnTo>
                        <a:pt x="850" y="8"/>
                      </a:lnTo>
                      <a:lnTo>
                        <a:pt x="842" y="8"/>
                      </a:lnTo>
                      <a:lnTo>
                        <a:pt x="842" y="8"/>
                      </a:lnTo>
                      <a:lnTo>
                        <a:pt x="832" y="6"/>
                      </a:lnTo>
                      <a:lnTo>
                        <a:pt x="832" y="6"/>
                      </a:lnTo>
                      <a:lnTo>
                        <a:pt x="824" y="8"/>
                      </a:lnTo>
                      <a:lnTo>
                        <a:pt x="824" y="8"/>
                      </a:lnTo>
                      <a:lnTo>
                        <a:pt x="816" y="6"/>
                      </a:lnTo>
                      <a:lnTo>
                        <a:pt x="816" y="6"/>
                      </a:lnTo>
                      <a:lnTo>
                        <a:pt x="806" y="8"/>
                      </a:lnTo>
                      <a:lnTo>
                        <a:pt x="806" y="8"/>
                      </a:lnTo>
                      <a:lnTo>
                        <a:pt x="798" y="10"/>
                      </a:lnTo>
                      <a:lnTo>
                        <a:pt x="798" y="10"/>
                      </a:lnTo>
                      <a:lnTo>
                        <a:pt x="790" y="8"/>
                      </a:lnTo>
                      <a:lnTo>
                        <a:pt x="790" y="8"/>
                      </a:lnTo>
                      <a:lnTo>
                        <a:pt x="798" y="6"/>
                      </a:lnTo>
                      <a:lnTo>
                        <a:pt x="798" y="6"/>
                      </a:lnTo>
                      <a:lnTo>
                        <a:pt x="790" y="2"/>
                      </a:lnTo>
                      <a:lnTo>
                        <a:pt x="790" y="2"/>
                      </a:lnTo>
                      <a:lnTo>
                        <a:pt x="780" y="0"/>
                      </a:lnTo>
                      <a:lnTo>
                        <a:pt x="780" y="0"/>
                      </a:lnTo>
                      <a:lnTo>
                        <a:pt x="772" y="4"/>
                      </a:lnTo>
                      <a:lnTo>
                        <a:pt x="772" y="4"/>
                      </a:lnTo>
                      <a:lnTo>
                        <a:pt x="764" y="6"/>
                      </a:lnTo>
                      <a:lnTo>
                        <a:pt x="764" y="6"/>
                      </a:lnTo>
                      <a:lnTo>
                        <a:pt x="756" y="4"/>
                      </a:lnTo>
                      <a:lnTo>
                        <a:pt x="756" y="4"/>
                      </a:lnTo>
                      <a:lnTo>
                        <a:pt x="746" y="2"/>
                      </a:lnTo>
                      <a:lnTo>
                        <a:pt x="746" y="2"/>
                      </a:lnTo>
                      <a:lnTo>
                        <a:pt x="738" y="2"/>
                      </a:lnTo>
                      <a:lnTo>
                        <a:pt x="738" y="2"/>
                      </a:lnTo>
                      <a:lnTo>
                        <a:pt x="730" y="4"/>
                      </a:lnTo>
                      <a:lnTo>
                        <a:pt x="722" y="8"/>
                      </a:lnTo>
                      <a:lnTo>
                        <a:pt x="722" y="8"/>
                      </a:lnTo>
                      <a:lnTo>
                        <a:pt x="714" y="12"/>
                      </a:lnTo>
                      <a:lnTo>
                        <a:pt x="714" y="12"/>
                      </a:lnTo>
                      <a:lnTo>
                        <a:pt x="704" y="10"/>
                      </a:lnTo>
                      <a:lnTo>
                        <a:pt x="704" y="10"/>
                      </a:lnTo>
                      <a:lnTo>
                        <a:pt x="696" y="14"/>
                      </a:lnTo>
                      <a:lnTo>
                        <a:pt x="696" y="14"/>
                      </a:lnTo>
                      <a:lnTo>
                        <a:pt x="690" y="18"/>
                      </a:lnTo>
                      <a:lnTo>
                        <a:pt x="690" y="18"/>
                      </a:lnTo>
                      <a:lnTo>
                        <a:pt x="680" y="16"/>
                      </a:lnTo>
                      <a:lnTo>
                        <a:pt x="680" y="16"/>
                      </a:lnTo>
                      <a:lnTo>
                        <a:pt x="672" y="14"/>
                      </a:lnTo>
                      <a:lnTo>
                        <a:pt x="672" y="14"/>
                      </a:lnTo>
                      <a:lnTo>
                        <a:pt x="664" y="18"/>
                      </a:lnTo>
                      <a:lnTo>
                        <a:pt x="664" y="18"/>
                      </a:lnTo>
                      <a:lnTo>
                        <a:pt x="656" y="16"/>
                      </a:lnTo>
                      <a:lnTo>
                        <a:pt x="656" y="16"/>
                      </a:lnTo>
                      <a:lnTo>
                        <a:pt x="648" y="20"/>
                      </a:lnTo>
                      <a:lnTo>
                        <a:pt x="648" y="20"/>
                      </a:lnTo>
                      <a:lnTo>
                        <a:pt x="640" y="18"/>
                      </a:lnTo>
                      <a:lnTo>
                        <a:pt x="640" y="18"/>
                      </a:lnTo>
                      <a:lnTo>
                        <a:pt x="632" y="22"/>
                      </a:lnTo>
                      <a:lnTo>
                        <a:pt x="624" y="26"/>
                      </a:lnTo>
                      <a:lnTo>
                        <a:pt x="618" y="30"/>
                      </a:lnTo>
                      <a:lnTo>
                        <a:pt x="618" y="30"/>
                      </a:lnTo>
                      <a:lnTo>
                        <a:pt x="610" y="34"/>
                      </a:lnTo>
                      <a:lnTo>
                        <a:pt x="610" y="34"/>
                      </a:lnTo>
                      <a:lnTo>
                        <a:pt x="600" y="32"/>
                      </a:lnTo>
                      <a:lnTo>
                        <a:pt x="600" y="32"/>
                      </a:lnTo>
                      <a:lnTo>
                        <a:pt x="594" y="36"/>
                      </a:lnTo>
                      <a:lnTo>
                        <a:pt x="576" y="34"/>
                      </a:lnTo>
                      <a:lnTo>
                        <a:pt x="584" y="30"/>
                      </a:lnTo>
                      <a:lnTo>
                        <a:pt x="592" y="26"/>
                      </a:lnTo>
                      <a:lnTo>
                        <a:pt x="600" y="22"/>
                      </a:lnTo>
                      <a:lnTo>
                        <a:pt x="600" y="22"/>
                      </a:lnTo>
                      <a:lnTo>
                        <a:pt x="606" y="18"/>
                      </a:lnTo>
                      <a:lnTo>
                        <a:pt x="606" y="18"/>
                      </a:lnTo>
                      <a:lnTo>
                        <a:pt x="598" y="18"/>
                      </a:lnTo>
                      <a:lnTo>
                        <a:pt x="598" y="18"/>
                      </a:lnTo>
                      <a:lnTo>
                        <a:pt x="590" y="22"/>
                      </a:lnTo>
                      <a:lnTo>
                        <a:pt x="582" y="26"/>
                      </a:lnTo>
                      <a:lnTo>
                        <a:pt x="582" y="26"/>
                      </a:lnTo>
                      <a:lnTo>
                        <a:pt x="574" y="24"/>
                      </a:lnTo>
                      <a:lnTo>
                        <a:pt x="574" y="24"/>
                      </a:lnTo>
                      <a:lnTo>
                        <a:pt x="566" y="28"/>
                      </a:lnTo>
                      <a:lnTo>
                        <a:pt x="566" y="28"/>
                      </a:lnTo>
                      <a:lnTo>
                        <a:pt x="558" y="26"/>
                      </a:lnTo>
                      <a:lnTo>
                        <a:pt x="558" y="26"/>
                      </a:lnTo>
                      <a:lnTo>
                        <a:pt x="550" y="30"/>
                      </a:lnTo>
                      <a:lnTo>
                        <a:pt x="550" y="30"/>
                      </a:lnTo>
                      <a:lnTo>
                        <a:pt x="542" y="34"/>
                      </a:lnTo>
                      <a:lnTo>
                        <a:pt x="542" y="34"/>
                      </a:lnTo>
                      <a:lnTo>
                        <a:pt x="534" y="38"/>
                      </a:lnTo>
                      <a:lnTo>
                        <a:pt x="534" y="38"/>
                      </a:lnTo>
                      <a:lnTo>
                        <a:pt x="544" y="40"/>
                      </a:lnTo>
                      <a:lnTo>
                        <a:pt x="544" y="40"/>
                      </a:lnTo>
                      <a:lnTo>
                        <a:pt x="536" y="44"/>
                      </a:lnTo>
                      <a:lnTo>
                        <a:pt x="528" y="42"/>
                      </a:lnTo>
                      <a:lnTo>
                        <a:pt x="518" y="42"/>
                      </a:lnTo>
                      <a:lnTo>
                        <a:pt x="518" y="42"/>
                      </a:lnTo>
                      <a:lnTo>
                        <a:pt x="510" y="40"/>
                      </a:lnTo>
                      <a:lnTo>
                        <a:pt x="510" y="40"/>
                      </a:lnTo>
                      <a:lnTo>
                        <a:pt x="502" y="44"/>
                      </a:lnTo>
                      <a:lnTo>
                        <a:pt x="502" y="44"/>
                      </a:lnTo>
                      <a:lnTo>
                        <a:pt x="494" y="44"/>
                      </a:lnTo>
                      <a:lnTo>
                        <a:pt x="494" y="44"/>
                      </a:lnTo>
                      <a:lnTo>
                        <a:pt x="484" y="42"/>
                      </a:lnTo>
                      <a:lnTo>
                        <a:pt x="484" y="42"/>
                      </a:lnTo>
                      <a:lnTo>
                        <a:pt x="478" y="46"/>
                      </a:lnTo>
                      <a:lnTo>
                        <a:pt x="478" y="46"/>
                      </a:lnTo>
                      <a:lnTo>
                        <a:pt x="468" y="46"/>
                      </a:lnTo>
                      <a:lnTo>
                        <a:pt x="468" y="46"/>
                      </a:lnTo>
                      <a:lnTo>
                        <a:pt x="464" y="48"/>
                      </a:lnTo>
                      <a:lnTo>
                        <a:pt x="462" y="50"/>
                      </a:lnTo>
                      <a:lnTo>
                        <a:pt x="462" y="50"/>
                      </a:lnTo>
                      <a:lnTo>
                        <a:pt x="452" y="50"/>
                      </a:lnTo>
                      <a:lnTo>
                        <a:pt x="452" y="50"/>
                      </a:lnTo>
                      <a:lnTo>
                        <a:pt x="444" y="50"/>
                      </a:lnTo>
                      <a:lnTo>
                        <a:pt x="444" y="50"/>
                      </a:lnTo>
                      <a:lnTo>
                        <a:pt x="436" y="54"/>
                      </a:lnTo>
                      <a:lnTo>
                        <a:pt x="428" y="58"/>
                      </a:lnTo>
                      <a:lnTo>
                        <a:pt x="428" y="58"/>
                      </a:lnTo>
                      <a:lnTo>
                        <a:pt x="422" y="62"/>
                      </a:lnTo>
                      <a:lnTo>
                        <a:pt x="422" y="62"/>
                      </a:lnTo>
                      <a:lnTo>
                        <a:pt x="412" y="62"/>
                      </a:lnTo>
                      <a:lnTo>
                        <a:pt x="412" y="62"/>
                      </a:lnTo>
                      <a:lnTo>
                        <a:pt x="404" y="62"/>
                      </a:lnTo>
                      <a:lnTo>
                        <a:pt x="404" y="62"/>
                      </a:lnTo>
                      <a:lnTo>
                        <a:pt x="396" y="68"/>
                      </a:lnTo>
                      <a:lnTo>
                        <a:pt x="390" y="72"/>
                      </a:lnTo>
                      <a:lnTo>
                        <a:pt x="390" y="72"/>
                      </a:lnTo>
                      <a:lnTo>
                        <a:pt x="382" y="76"/>
                      </a:lnTo>
                      <a:lnTo>
                        <a:pt x="382" y="76"/>
                      </a:lnTo>
                      <a:lnTo>
                        <a:pt x="374" y="76"/>
                      </a:lnTo>
                      <a:lnTo>
                        <a:pt x="364" y="76"/>
                      </a:lnTo>
                      <a:lnTo>
                        <a:pt x="364" y="76"/>
                      </a:lnTo>
                      <a:lnTo>
                        <a:pt x="356" y="76"/>
                      </a:lnTo>
                      <a:lnTo>
                        <a:pt x="356" y="76"/>
                      </a:lnTo>
                      <a:lnTo>
                        <a:pt x="352" y="78"/>
                      </a:lnTo>
                      <a:lnTo>
                        <a:pt x="348" y="82"/>
                      </a:lnTo>
                      <a:lnTo>
                        <a:pt x="348" y="82"/>
                      </a:lnTo>
                      <a:lnTo>
                        <a:pt x="340" y="82"/>
                      </a:lnTo>
                      <a:lnTo>
                        <a:pt x="340" y="82"/>
                      </a:lnTo>
                      <a:lnTo>
                        <a:pt x="332" y="86"/>
                      </a:lnTo>
                      <a:lnTo>
                        <a:pt x="326" y="92"/>
                      </a:lnTo>
                      <a:lnTo>
                        <a:pt x="326" y="92"/>
                      </a:lnTo>
                      <a:lnTo>
                        <a:pt x="318" y="96"/>
                      </a:lnTo>
                      <a:lnTo>
                        <a:pt x="318" y="96"/>
                      </a:lnTo>
                      <a:lnTo>
                        <a:pt x="310" y="96"/>
                      </a:lnTo>
                      <a:lnTo>
                        <a:pt x="310" y="96"/>
                      </a:lnTo>
                      <a:lnTo>
                        <a:pt x="302" y="98"/>
                      </a:lnTo>
                      <a:lnTo>
                        <a:pt x="302" y="98"/>
                      </a:lnTo>
                      <a:lnTo>
                        <a:pt x="294" y="102"/>
                      </a:lnTo>
                      <a:lnTo>
                        <a:pt x="294" y="102"/>
                      </a:lnTo>
                      <a:lnTo>
                        <a:pt x="290" y="102"/>
                      </a:lnTo>
                      <a:lnTo>
                        <a:pt x="286" y="104"/>
                      </a:lnTo>
                      <a:lnTo>
                        <a:pt x="286" y="104"/>
                      </a:lnTo>
                      <a:lnTo>
                        <a:pt x="278" y="108"/>
                      </a:lnTo>
                      <a:lnTo>
                        <a:pt x="278" y="108"/>
                      </a:lnTo>
                      <a:lnTo>
                        <a:pt x="270" y="110"/>
                      </a:lnTo>
                      <a:lnTo>
                        <a:pt x="270" y="110"/>
                      </a:lnTo>
                      <a:lnTo>
                        <a:pt x="276" y="104"/>
                      </a:lnTo>
                      <a:lnTo>
                        <a:pt x="276" y="104"/>
                      </a:lnTo>
                      <a:lnTo>
                        <a:pt x="268" y="106"/>
                      </a:lnTo>
                      <a:lnTo>
                        <a:pt x="268" y="106"/>
                      </a:lnTo>
                      <a:lnTo>
                        <a:pt x="260" y="110"/>
                      </a:lnTo>
                      <a:lnTo>
                        <a:pt x="260" y="110"/>
                      </a:lnTo>
                      <a:lnTo>
                        <a:pt x="256" y="112"/>
                      </a:lnTo>
                      <a:lnTo>
                        <a:pt x="252" y="112"/>
                      </a:lnTo>
                      <a:lnTo>
                        <a:pt x="252" y="112"/>
                      </a:lnTo>
                      <a:lnTo>
                        <a:pt x="246" y="118"/>
                      </a:lnTo>
                      <a:lnTo>
                        <a:pt x="238" y="124"/>
                      </a:lnTo>
                      <a:lnTo>
                        <a:pt x="238" y="124"/>
                      </a:lnTo>
                      <a:lnTo>
                        <a:pt x="232" y="130"/>
                      </a:lnTo>
                      <a:lnTo>
                        <a:pt x="232" y="130"/>
                      </a:lnTo>
                      <a:lnTo>
                        <a:pt x="224" y="130"/>
                      </a:lnTo>
                      <a:lnTo>
                        <a:pt x="224" y="130"/>
                      </a:lnTo>
                      <a:lnTo>
                        <a:pt x="216" y="138"/>
                      </a:lnTo>
                      <a:lnTo>
                        <a:pt x="216" y="138"/>
                      </a:lnTo>
                      <a:lnTo>
                        <a:pt x="208" y="140"/>
                      </a:lnTo>
                      <a:lnTo>
                        <a:pt x="208" y="140"/>
                      </a:lnTo>
                      <a:lnTo>
                        <a:pt x="204" y="142"/>
                      </a:lnTo>
                      <a:lnTo>
                        <a:pt x="202" y="146"/>
                      </a:lnTo>
                      <a:lnTo>
                        <a:pt x="202" y="146"/>
                      </a:lnTo>
                      <a:lnTo>
                        <a:pt x="192" y="148"/>
                      </a:lnTo>
                      <a:lnTo>
                        <a:pt x="192" y="148"/>
                      </a:lnTo>
                      <a:lnTo>
                        <a:pt x="186" y="154"/>
                      </a:lnTo>
                      <a:lnTo>
                        <a:pt x="186" y="154"/>
                      </a:lnTo>
                      <a:lnTo>
                        <a:pt x="196" y="152"/>
                      </a:lnTo>
                      <a:lnTo>
                        <a:pt x="196" y="152"/>
                      </a:lnTo>
                      <a:lnTo>
                        <a:pt x="190" y="158"/>
                      </a:lnTo>
                      <a:lnTo>
                        <a:pt x="190" y="158"/>
                      </a:lnTo>
                      <a:lnTo>
                        <a:pt x="184" y="166"/>
                      </a:lnTo>
                      <a:lnTo>
                        <a:pt x="184" y="166"/>
                      </a:lnTo>
                      <a:lnTo>
                        <a:pt x="176" y="168"/>
                      </a:lnTo>
                      <a:lnTo>
                        <a:pt x="176" y="168"/>
                      </a:lnTo>
                      <a:lnTo>
                        <a:pt x="180" y="162"/>
                      </a:lnTo>
                      <a:lnTo>
                        <a:pt x="180" y="162"/>
                      </a:lnTo>
                      <a:lnTo>
                        <a:pt x="172" y="164"/>
                      </a:lnTo>
                      <a:lnTo>
                        <a:pt x="172" y="164"/>
                      </a:lnTo>
                      <a:lnTo>
                        <a:pt x="164" y="166"/>
                      </a:lnTo>
                      <a:lnTo>
                        <a:pt x="164" y="166"/>
                      </a:lnTo>
                      <a:lnTo>
                        <a:pt x="160" y="170"/>
                      </a:lnTo>
                      <a:lnTo>
                        <a:pt x="158" y="174"/>
                      </a:lnTo>
                      <a:lnTo>
                        <a:pt x="158" y="174"/>
                      </a:lnTo>
                      <a:lnTo>
                        <a:pt x="166" y="170"/>
                      </a:lnTo>
                      <a:lnTo>
                        <a:pt x="166" y="170"/>
                      </a:lnTo>
                      <a:lnTo>
                        <a:pt x="162" y="178"/>
                      </a:lnTo>
                      <a:lnTo>
                        <a:pt x="162" y="178"/>
                      </a:lnTo>
                      <a:lnTo>
                        <a:pt x="152" y="180"/>
                      </a:lnTo>
                      <a:lnTo>
                        <a:pt x="152" y="180"/>
                      </a:lnTo>
                      <a:lnTo>
                        <a:pt x="148" y="188"/>
                      </a:lnTo>
                      <a:lnTo>
                        <a:pt x="148" y="188"/>
                      </a:lnTo>
                      <a:lnTo>
                        <a:pt x="142" y="196"/>
                      </a:lnTo>
                      <a:lnTo>
                        <a:pt x="142" y="196"/>
                      </a:lnTo>
                      <a:lnTo>
                        <a:pt x="134" y="200"/>
                      </a:lnTo>
                      <a:lnTo>
                        <a:pt x="134" y="200"/>
                      </a:lnTo>
                      <a:lnTo>
                        <a:pt x="138" y="192"/>
                      </a:lnTo>
                      <a:lnTo>
                        <a:pt x="138" y="192"/>
                      </a:lnTo>
                      <a:lnTo>
                        <a:pt x="130" y="196"/>
                      </a:lnTo>
                      <a:lnTo>
                        <a:pt x="130" y="196"/>
                      </a:lnTo>
                      <a:lnTo>
                        <a:pt x="126" y="204"/>
                      </a:lnTo>
                      <a:lnTo>
                        <a:pt x="126" y="204"/>
                      </a:lnTo>
                      <a:lnTo>
                        <a:pt x="118" y="208"/>
                      </a:lnTo>
                      <a:lnTo>
                        <a:pt x="118" y="208"/>
                      </a:lnTo>
                      <a:lnTo>
                        <a:pt x="116" y="212"/>
                      </a:lnTo>
                      <a:lnTo>
                        <a:pt x="114" y="216"/>
                      </a:lnTo>
                      <a:lnTo>
                        <a:pt x="114" y="216"/>
                      </a:lnTo>
                      <a:lnTo>
                        <a:pt x="106" y="220"/>
                      </a:lnTo>
                      <a:lnTo>
                        <a:pt x="106" y="220"/>
                      </a:lnTo>
                      <a:lnTo>
                        <a:pt x="98" y="226"/>
                      </a:lnTo>
                      <a:lnTo>
                        <a:pt x="98" y="226"/>
                      </a:lnTo>
                      <a:lnTo>
                        <a:pt x="94" y="234"/>
                      </a:lnTo>
                      <a:lnTo>
                        <a:pt x="94" y="234"/>
                      </a:lnTo>
                      <a:lnTo>
                        <a:pt x="86" y="238"/>
                      </a:lnTo>
                      <a:lnTo>
                        <a:pt x="86" y="238"/>
                      </a:lnTo>
                      <a:lnTo>
                        <a:pt x="84" y="246"/>
                      </a:lnTo>
                      <a:lnTo>
                        <a:pt x="80" y="254"/>
                      </a:lnTo>
                      <a:lnTo>
                        <a:pt x="80" y="254"/>
                      </a:lnTo>
                      <a:lnTo>
                        <a:pt x="76" y="262"/>
                      </a:lnTo>
                      <a:lnTo>
                        <a:pt x="76" y="262"/>
                      </a:lnTo>
                      <a:lnTo>
                        <a:pt x="70" y="268"/>
                      </a:lnTo>
                      <a:lnTo>
                        <a:pt x="62" y="274"/>
                      </a:lnTo>
                      <a:lnTo>
                        <a:pt x="62" y="274"/>
                      </a:lnTo>
                      <a:lnTo>
                        <a:pt x="56" y="280"/>
                      </a:lnTo>
                      <a:lnTo>
                        <a:pt x="56" y="280"/>
                      </a:lnTo>
                      <a:lnTo>
                        <a:pt x="54" y="284"/>
                      </a:lnTo>
                      <a:lnTo>
                        <a:pt x="52" y="288"/>
                      </a:lnTo>
                      <a:lnTo>
                        <a:pt x="52" y="288"/>
                      </a:lnTo>
                      <a:lnTo>
                        <a:pt x="46" y="294"/>
                      </a:lnTo>
                      <a:lnTo>
                        <a:pt x="46" y="294"/>
                      </a:lnTo>
                      <a:lnTo>
                        <a:pt x="44" y="304"/>
                      </a:lnTo>
                      <a:lnTo>
                        <a:pt x="44" y="304"/>
                      </a:lnTo>
                      <a:lnTo>
                        <a:pt x="42" y="312"/>
                      </a:lnTo>
                      <a:lnTo>
                        <a:pt x="42" y="312"/>
                      </a:lnTo>
                      <a:lnTo>
                        <a:pt x="40" y="322"/>
                      </a:lnTo>
                      <a:lnTo>
                        <a:pt x="40" y="322"/>
                      </a:lnTo>
                      <a:lnTo>
                        <a:pt x="34" y="328"/>
                      </a:lnTo>
                      <a:lnTo>
                        <a:pt x="34" y="328"/>
                      </a:lnTo>
                      <a:lnTo>
                        <a:pt x="32" y="332"/>
                      </a:lnTo>
                      <a:lnTo>
                        <a:pt x="32" y="336"/>
                      </a:lnTo>
                      <a:lnTo>
                        <a:pt x="32" y="336"/>
                      </a:lnTo>
                      <a:lnTo>
                        <a:pt x="20" y="352"/>
                      </a:lnTo>
                      <a:lnTo>
                        <a:pt x="22" y="342"/>
                      </a:lnTo>
                      <a:lnTo>
                        <a:pt x="22" y="342"/>
                      </a:lnTo>
                      <a:lnTo>
                        <a:pt x="22" y="332"/>
                      </a:lnTo>
                      <a:lnTo>
                        <a:pt x="22" y="332"/>
                      </a:lnTo>
                      <a:lnTo>
                        <a:pt x="20" y="336"/>
                      </a:lnTo>
                      <a:lnTo>
                        <a:pt x="16" y="340"/>
                      </a:lnTo>
                      <a:lnTo>
                        <a:pt x="16" y="340"/>
                      </a:lnTo>
                      <a:lnTo>
                        <a:pt x="16" y="350"/>
                      </a:lnTo>
                      <a:lnTo>
                        <a:pt x="16" y="350"/>
                      </a:lnTo>
                      <a:lnTo>
                        <a:pt x="10" y="358"/>
                      </a:lnTo>
                      <a:lnTo>
                        <a:pt x="10" y="358"/>
                      </a:lnTo>
                      <a:lnTo>
                        <a:pt x="4" y="366"/>
                      </a:lnTo>
                      <a:lnTo>
                        <a:pt x="4" y="366"/>
                      </a:lnTo>
                      <a:lnTo>
                        <a:pt x="4" y="376"/>
                      </a:lnTo>
                      <a:lnTo>
                        <a:pt x="4" y="376"/>
                      </a:lnTo>
                      <a:lnTo>
                        <a:pt x="4" y="386"/>
                      </a:lnTo>
                      <a:lnTo>
                        <a:pt x="4" y="386"/>
                      </a:lnTo>
                      <a:lnTo>
                        <a:pt x="6" y="394"/>
                      </a:lnTo>
                      <a:lnTo>
                        <a:pt x="6" y="394"/>
                      </a:lnTo>
                      <a:lnTo>
                        <a:pt x="10" y="386"/>
                      </a:lnTo>
                      <a:lnTo>
                        <a:pt x="10" y="386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6" y="404"/>
                      </a:lnTo>
                      <a:lnTo>
                        <a:pt x="6" y="404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4" y="422"/>
                      </a:lnTo>
                      <a:lnTo>
                        <a:pt x="4" y="422"/>
                      </a:lnTo>
                      <a:lnTo>
                        <a:pt x="6" y="432"/>
                      </a:lnTo>
                      <a:lnTo>
                        <a:pt x="6" y="432"/>
                      </a:lnTo>
                      <a:lnTo>
                        <a:pt x="4" y="440"/>
                      </a:lnTo>
                      <a:lnTo>
                        <a:pt x="4" y="440"/>
                      </a:lnTo>
                      <a:lnTo>
                        <a:pt x="2" y="446"/>
                      </a:lnTo>
                      <a:lnTo>
                        <a:pt x="0" y="450"/>
                      </a:lnTo>
                      <a:lnTo>
                        <a:pt x="0" y="450"/>
                      </a:lnTo>
                      <a:lnTo>
                        <a:pt x="2" y="456"/>
                      </a:lnTo>
                      <a:lnTo>
                        <a:pt x="4" y="460"/>
                      </a:lnTo>
                      <a:lnTo>
                        <a:pt x="4" y="460"/>
                      </a:lnTo>
                      <a:lnTo>
                        <a:pt x="2" y="470"/>
                      </a:lnTo>
                      <a:lnTo>
                        <a:pt x="2" y="470"/>
                      </a:lnTo>
                      <a:lnTo>
                        <a:pt x="6" y="478"/>
                      </a:lnTo>
                      <a:lnTo>
                        <a:pt x="6" y="478"/>
                      </a:lnTo>
                      <a:lnTo>
                        <a:pt x="6" y="488"/>
                      </a:lnTo>
                      <a:lnTo>
                        <a:pt x="6" y="488"/>
                      </a:lnTo>
                      <a:lnTo>
                        <a:pt x="12" y="496"/>
                      </a:lnTo>
                      <a:lnTo>
                        <a:pt x="12" y="496"/>
                      </a:lnTo>
                      <a:lnTo>
                        <a:pt x="12" y="506"/>
                      </a:lnTo>
                      <a:lnTo>
                        <a:pt x="12" y="506"/>
                      </a:lnTo>
                      <a:lnTo>
                        <a:pt x="14" y="516"/>
                      </a:lnTo>
                      <a:lnTo>
                        <a:pt x="14" y="516"/>
                      </a:lnTo>
                      <a:lnTo>
                        <a:pt x="20" y="524"/>
                      </a:lnTo>
                      <a:lnTo>
                        <a:pt x="26" y="532"/>
                      </a:lnTo>
                      <a:lnTo>
                        <a:pt x="26" y="532"/>
                      </a:lnTo>
                      <a:lnTo>
                        <a:pt x="34" y="538"/>
                      </a:lnTo>
                      <a:lnTo>
                        <a:pt x="34" y="538"/>
                      </a:lnTo>
                      <a:lnTo>
                        <a:pt x="36" y="548"/>
                      </a:lnTo>
                      <a:lnTo>
                        <a:pt x="36" y="548"/>
                      </a:lnTo>
                      <a:lnTo>
                        <a:pt x="40" y="550"/>
                      </a:lnTo>
                      <a:lnTo>
                        <a:pt x="44" y="554"/>
                      </a:lnTo>
                      <a:lnTo>
                        <a:pt x="44" y="554"/>
                      </a:lnTo>
                      <a:lnTo>
                        <a:pt x="52" y="560"/>
                      </a:lnTo>
                      <a:lnTo>
                        <a:pt x="52" y="560"/>
                      </a:lnTo>
                      <a:lnTo>
                        <a:pt x="56" y="568"/>
                      </a:lnTo>
                      <a:lnTo>
                        <a:pt x="56" y="568"/>
                      </a:lnTo>
                      <a:lnTo>
                        <a:pt x="64" y="574"/>
                      </a:lnTo>
                      <a:lnTo>
                        <a:pt x="64" y="574"/>
                      </a:lnTo>
                      <a:lnTo>
                        <a:pt x="80" y="582"/>
                      </a:lnTo>
                      <a:lnTo>
                        <a:pt x="80" y="582"/>
                      </a:lnTo>
                      <a:lnTo>
                        <a:pt x="86" y="588"/>
                      </a:lnTo>
                      <a:lnTo>
                        <a:pt x="86" y="588"/>
                      </a:lnTo>
                      <a:lnTo>
                        <a:pt x="82" y="586"/>
                      </a:lnTo>
                      <a:lnTo>
                        <a:pt x="78" y="586"/>
                      </a:lnTo>
                      <a:lnTo>
                        <a:pt x="78" y="586"/>
                      </a:lnTo>
                      <a:lnTo>
                        <a:pt x="80" y="590"/>
                      </a:lnTo>
                      <a:lnTo>
                        <a:pt x="84" y="592"/>
                      </a:lnTo>
                      <a:lnTo>
                        <a:pt x="84" y="592"/>
                      </a:lnTo>
                      <a:lnTo>
                        <a:pt x="80" y="592"/>
                      </a:lnTo>
                      <a:lnTo>
                        <a:pt x="74" y="588"/>
                      </a:lnTo>
                      <a:lnTo>
                        <a:pt x="74" y="588"/>
                      </a:lnTo>
                      <a:lnTo>
                        <a:pt x="80" y="596"/>
                      </a:lnTo>
                      <a:lnTo>
                        <a:pt x="86" y="604"/>
                      </a:lnTo>
                      <a:lnTo>
                        <a:pt x="86" y="604"/>
                      </a:lnTo>
                      <a:lnTo>
                        <a:pt x="96" y="608"/>
                      </a:lnTo>
                      <a:lnTo>
                        <a:pt x="96" y="608"/>
                      </a:lnTo>
                      <a:lnTo>
                        <a:pt x="102" y="614"/>
                      </a:lnTo>
                      <a:lnTo>
                        <a:pt x="102" y="614"/>
                      </a:lnTo>
                      <a:lnTo>
                        <a:pt x="112" y="616"/>
                      </a:lnTo>
                      <a:lnTo>
                        <a:pt x="112" y="616"/>
                      </a:lnTo>
                      <a:lnTo>
                        <a:pt x="122" y="618"/>
                      </a:lnTo>
                      <a:lnTo>
                        <a:pt x="130" y="620"/>
                      </a:lnTo>
                      <a:lnTo>
                        <a:pt x="130" y="620"/>
                      </a:lnTo>
                      <a:lnTo>
                        <a:pt x="148" y="622"/>
                      </a:lnTo>
                      <a:lnTo>
                        <a:pt x="148" y="622"/>
                      </a:lnTo>
                      <a:lnTo>
                        <a:pt x="156" y="628"/>
                      </a:lnTo>
                      <a:lnTo>
                        <a:pt x="156" y="628"/>
                      </a:lnTo>
                      <a:lnTo>
                        <a:pt x="146" y="626"/>
                      </a:lnTo>
                      <a:lnTo>
                        <a:pt x="146" y="626"/>
                      </a:lnTo>
                      <a:lnTo>
                        <a:pt x="154" y="632"/>
                      </a:lnTo>
                      <a:lnTo>
                        <a:pt x="154" y="632"/>
                      </a:lnTo>
                      <a:lnTo>
                        <a:pt x="164" y="632"/>
                      </a:lnTo>
                      <a:lnTo>
                        <a:pt x="164" y="632"/>
                      </a:lnTo>
                      <a:lnTo>
                        <a:pt x="172" y="638"/>
                      </a:lnTo>
                      <a:lnTo>
                        <a:pt x="180" y="642"/>
                      </a:lnTo>
                      <a:lnTo>
                        <a:pt x="180" y="642"/>
                      </a:lnTo>
                      <a:lnTo>
                        <a:pt x="188" y="646"/>
                      </a:lnTo>
                      <a:lnTo>
                        <a:pt x="188" y="646"/>
                      </a:lnTo>
                      <a:lnTo>
                        <a:pt x="198" y="646"/>
                      </a:lnTo>
                      <a:lnTo>
                        <a:pt x="198" y="646"/>
                      </a:lnTo>
                      <a:lnTo>
                        <a:pt x="226" y="644"/>
                      </a:lnTo>
                      <a:lnTo>
                        <a:pt x="252" y="646"/>
                      </a:lnTo>
                      <a:lnTo>
                        <a:pt x="252" y="646"/>
                      </a:lnTo>
                      <a:lnTo>
                        <a:pt x="250" y="644"/>
                      </a:lnTo>
                      <a:lnTo>
                        <a:pt x="250" y="644"/>
                      </a:lnTo>
                      <a:lnTo>
                        <a:pt x="260" y="642"/>
                      </a:lnTo>
                      <a:lnTo>
                        <a:pt x="260" y="642"/>
                      </a:lnTo>
                      <a:lnTo>
                        <a:pt x="268" y="644"/>
                      </a:lnTo>
                      <a:lnTo>
                        <a:pt x="268" y="644"/>
                      </a:lnTo>
                      <a:lnTo>
                        <a:pt x="276" y="642"/>
                      </a:lnTo>
                      <a:lnTo>
                        <a:pt x="276" y="642"/>
                      </a:lnTo>
                      <a:lnTo>
                        <a:pt x="286" y="644"/>
                      </a:lnTo>
                      <a:lnTo>
                        <a:pt x="286" y="644"/>
                      </a:lnTo>
                      <a:lnTo>
                        <a:pt x="286" y="644"/>
                      </a:lnTo>
                      <a:lnTo>
                        <a:pt x="286" y="644"/>
                      </a:lnTo>
                      <a:lnTo>
                        <a:pt x="300" y="640"/>
                      </a:lnTo>
                      <a:lnTo>
                        <a:pt x="316" y="634"/>
                      </a:lnTo>
                      <a:lnTo>
                        <a:pt x="316" y="634"/>
                      </a:lnTo>
                      <a:lnTo>
                        <a:pt x="324" y="632"/>
                      </a:lnTo>
                      <a:lnTo>
                        <a:pt x="334" y="630"/>
                      </a:lnTo>
                      <a:lnTo>
                        <a:pt x="352" y="626"/>
                      </a:lnTo>
                      <a:lnTo>
                        <a:pt x="352" y="626"/>
                      </a:lnTo>
                      <a:lnTo>
                        <a:pt x="356" y="624"/>
                      </a:lnTo>
                      <a:lnTo>
                        <a:pt x="358" y="622"/>
                      </a:lnTo>
                      <a:lnTo>
                        <a:pt x="364" y="618"/>
                      </a:lnTo>
                      <a:lnTo>
                        <a:pt x="364" y="618"/>
                      </a:lnTo>
                      <a:lnTo>
                        <a:pt x="372" y="616"/>
                      </a:lnTo>
                      <a:lnTo>
                        <a:pt x="378" y="616"/>
                      </a:lnTo>
                      <a:lnTo>
                        <a:pt x="378" y="616"/>
                      </a:lnTo>
                      <a:lnTo>
                        <a:pt x="382" y="614"/>
                      </a:lnTo>
                      <a:lnTo>
                        <a:pt x="386" y="612"/>
                      </a:lnTo>
                      <a:lnTo>
                        <a:pt x="386" y="612"/>
                      </a:lnTo>
                      <a:lnTo>
                        <a:pt x="394" y="612"/>
                      </a:lnTo>
                      <a:lnTo>
                        <a:pt x="394" y="612"/>
                      </a:lnTo>
                      <a:lnTo>
                        <a:pt x="386" y="616"/>
                      </a:lnTo>
                      <a:lnTo>
                        <a:pt x="386" y="616"/>
                      </a:lnTo>
                      <a:lnTo>
                        <a:pt x="396" y="618"/>
                      </a:lnTo>
                      <a:lnTo>
                        <a:pt x="404" y="618"/>
                      </a:lnTo>
                      <a:lnTo>
                        <a:pt x="412" y="614"/>
                      </a:lnTo>
                      <a:lnTo>
                        <a:pt x="412" y="614"/>
                      </a:lnTo>
                      <a:lnTo>
                        <a:pt x="418" y="608"/>
                      </a:lnTo>
                      <a:lnTo>
                        <a:pt x="418" y="608"/>
                      </a:lnTo>
                      <a:lnTo>
                        <a:pt x="428" y="608"/>
                      </a:lnTo>
                      <a:lnTo>
                        <a:pt x="428" y="608"/>
                      </a:lnTo>
                      <a:lnTo>
                        <a:pt x="434" y="604"/>
                      </a:lnTo>
                      <a:lnTo>
                        <a:pt x="442" y="600"/>
                      </a:lnTo>
                      <a:lnTo>
                        <a:pt x="442" y="600"/>
                      </a:lnTo>
                      <a:lnTo>
                        <a:pt x="444" y="598"/>
                      </a:lnTo>
                      <a:lnTo>
                        <a:pt x="444" y="598"/>
                      </a:lnTo>
                      <a:lnTo>
                        <a:pt x="442" y="596"/>
                      </a:lnTo>
                      <a:lnTo>
                        <a:pt x="442" y="596"/>
                      </a:lnTo>
                      <a:lnTo>
                        <a:pt x="438" y="596"/>
                      </a:lnTo>
                      <a:lnTo>
                        <a:pt x="434" y="594"/>
                      </a:lnTo>
                      <a:lnTo>
                        <a:pt x="434" y="594"/>
                      </a:lnTo>
                      <a:lnTo>
                        <a:pt x="426" y="598"/>
                      </a:lnTo>
                      <a:lnTo>
                        <a:pt x="426" y="598"/>
                      </a:lnTo>
                      <a:lnTo>
                        <a:pt x="418" y="596"/>
                      </a:lnTo>
                      <a:lnTo>
                        <a:pt x="418" y="596"/>
                      </a:lnTo>
                      <a:lnTo>
                        <a:pt x="410" y="600"/>
                      </a:lnTo>
                      <a:lnTo>
                        <a:pt x="410" y="600"/>
                      </a:lnTo>
                      <a:lnTo>
                        <a:pt x="402" y="604"/>
                      </a:lnTo>
                      <a:lnTo>
                        <a:pt x="402" y="604"/>
                      </a:lnTo>
                      <a:lnTo>
                        <a:pt x="396" y="602"/>
                      </a:lnTo>
                      <a:lnTo>
                        <a:pt x="396" y="602"/>
                      </a:lnTo>
                      <a:lnTo>
                        <a:pt x="394" y="606"/>
                      </a:lnTo>
                      <a:lnTo>
                        <a:pt x="392" y="608"/>
                      </a:lnTo>
                      <a:lnTo>
                        <a:pt x="392" y="608"/>
                      </a:lnTo>
                      <a:lnTo>
                        <a:pt x="388" y="604"/>
                      </a:lnTo>
                      <a:lnTo>
                        <a:pt x="388" y="604"/>
                      </a:lnTo>
                      <a:lnTo>
                        <a:pt x="384" y="604"/>
                      </a:lnTo>
                      <a:lnTo>
                        <a:pt x="384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8" y="602"/>
                      </a:lnTo>
                      <a:lnTo>
                        <a:pt x="388" y="602"/>
                      </a:lnTo>
                      <a:lnTo>
                        <a:pt x="388" y="604"/>
                      </a:lnTo>
                      <a:lnTo>
                        <a:pt x="388" y="604"/>
                      </a:lnTo>
                      <a:lnTo>
                        <a:pt x="390" y="602"/>
                      </a:lnTo>
                      <a:lnTo>
                        <a:pt x="390" y="602"/>
                      </a:lnTo>
                      <a:lnTo>
                        <a:pt x="394" y="602"/>
                      </a:lnTo>
                      <a:lnTo>
                        <a:pt x="394" y="602"/>
                      </a:lnTo>
                      <a:lnTo>
                        <a:pt x="396" y="602"/>
                      </a:lnTo>
                      <a:lnTo>
                        <a:pt x="396" y="602"/>
                      </a:lnTo>
                      <a:lnTo>
                        <a:pt x="396" y="602"/>
                      </a:lnTo>
                      <a:lnTo>
                        <a:pt x="396" y="602"/>
                      </a:lnTo>
                      <a:lnTo>
                        <a:pt x="476" y="580"/>
                      </a:lnTo>
                      <a:lnTo>
                        <a:pt x="476" y="580"/>
                      </a:lnTo>
                      <a:lnTo>
                        <a:pt x="484" y="580"/>
                      </a:lnTo>
                      <a:lnTo>
                        <a:pt x="484" y="580"/>
                      </a:lnTo>
                      <a:lnTo>
                        <a:pt x="488" y="580"/>
                      </a:lnTo>
                      <a:lnTo>
                        <a:pt x="492" y="580"/>
                      </a:lnTo>
                      <a:lnTo>
                        <a:pt x="492" y="580"/>
                      </a:lnTo>
                      <a:lnTo>
                        <a:pt x="500" y="576"/>
                      </a:lnTo>
                      <a:lnTo>
                        <a:pt x="500" y="576"/>
                      </a:lnTo>
                      <a:lnTo>
                        <a:pt x="506" y="572"/>
                      </a:lnTo>
                      <a:lnTo>
                        <a:pt x="506" y="572"/>
                      </a:lnTo>
                      <a:lnTo>
                        <a:pt x="508" y="570"/>
                      </a:lnTo>
                      <a:lnTo>
                        <a:pt x="508" y="570"/>
                      </a:lnTo>
                      <a:lnTo>
                        <a:pt x="516" y="572"/>
                      </a:lnTo>
                      <a:lnTo>
                        <a:pt x="520" y="568"/>
                      </a:lnTo>
                      <a:lnTo>
                        <a:pt x="520" y="568"/>
                      </a:lnTo>
                      <a:lnTo>
                        <a:pt x="522" y="568"/>
                      </a:lnTo>
                      <a:lnTo>
                        <a:pt x="522" y="568"/>
                      </a:lnTo>
                      <a:lnTo>
                        <a:pt x="522" y="568"/>
                      </a:lnTo>
                      <a:lnTo>
                        <a:pt x="522" y="568"/>
                      </a:lnTo>
                      <a:lnTo>
                        <a:pt x="522" y="568"/>
                      </a:lnTo>
                      <a:lnTo>
                        <a:pt x="528" y="566"/>
                      </a:lnTo>
                      <a:lnTo>
                        <a:pt x="528" y="566"/>
                      </a:lnTo>
                      <a:lnTo>
                        <a:pt x="522" y="566"/>
                      </a:lnTo>
                      <a:lnTo>
                        <a:pt x="522" y="566"/>
                      </a:lnTo>
                      <a:lnTo>
                        <a:pt x="522" y="566"/>
                      </a:lnTo>
                      <a:lnTo>
                        <a:pt x="522" y="566"/>
                      </a:lnTo>
                      <a:lnTo>
                        <a:pt x="522" y="566"/>
                      </a:lnTo>
                      <a:lnTo>
                        <a:pt x="520" y="564"/>
                      </a:lnTo>
                      <a:lnTo>
                        <a:pt x="520" y="564"/>
                      </a:lnTo>
                      <a:lnTo>
                        <a:pt x="512" y="564"/>
                      </a:lnTo>
                      <a:lnTo>
                        <a:pt x="512" y="564"/>
                      </a:lnTo>
                      <a:lnTo>
                        <a:pt x="504" y="568"/>
                      </a:lnTo>
                      <a:lnTo>
                        <a:pt x="504" y="568"/>
                      </a:lnTo>
                      <a:lnTo>
                        <a:pt x="496" y="568"/>
                      </a:lnTo>
                      <a:lnTo>
                        <a:pt x="496" y="568"/>
                      </a:lnTo>
                      <a:lnTo>
                        <a:pt x="488" y="566"/>
                      </a:lnTo>
                      <a:lnTo>
                        <a:pt x="488" y="566"/>
                      </a:lnTo>
                      <a:lnTo>
                        <a:pt x="480" y="570"/>
                      </a:lnTo>
                      <a:lnTo>
                        <a:pt x="480" y="570"/>
                      </a:lnTo>
                      <a:lnTo>
                        <a:pt x="472" y="570"/>
                      </a:lnTo>
                      <a:lnTo>
                        <a:pt x="472" y="570"/>
                      </a:lnTo>
                      <a:lnTo>
                        <a:pt x="464" y="572"/>
                      </a:lnTo>
                      <a:lnTo>
                        <a:pt x="464" y="572"/>
                      </a:lnTo>
                      <a:lnTo>
                        <a:pt x="456" y="572"/>
                      </a:lnTo>
                      <a:lnTo>
                        <a:pt x="456" y="572"/>
                      </a:lnTo>
                      <a:lnTo>
                        <a:pt x="450" y="576"/>
                      </a:lnTo>
                      <a:lnTo>
                        <a:pt x="450" y="576"/>
                      </a:lnTo>
                      <a:lnTo>
                        <a:pt x="446" y="578"/>
                      </a:lnTo>
                      <a:lnTo>
                        <a:pt x="442" y="578"/>
                      </a:lnTo>
                      <a:lnTo>
                        <a:pt x="442" y="578"/>
                      </a:lnTo>
                      <a:lnTo>
                        <a:pt x="434" y="578"/>
                      </a:lnTo>
                      <a:lnTo>
                        <a:pt x="434" y="578"/>
                      </a:lnTo>
                      <a:lnTo>
                        <a:pt x="426" y="576"/>
                      </a:lnTo>
                      <a:lnTo>
                        <a:pt x="408" y="574"/>
                      </a:lnTo>
                      <a:lnTo>
                        <a:pt x="402" y="576"/>
                      </a:lnTo>
                      <a:lnTo>
                        <a:pt x="402" y="576"/>
                      </a:lnTo>
                      <a:lnTo>
                        <a:pt x="394" y="580"/>
                      </a:lnTo>
                      <a:lnTo>
                        <a:pt x="394" y="580"/>
                      </a:lnTo>
                      <a:lnTo>
                        <a:pt x="398" y="580"/>
                      </a:lnTo>
                      <a:lnTo>
                        <a:pt x="402" y="582"/>
                      </a:lnTo>
                      <a:lnTo>
                        <a:pt x="402" y="582"/>
                      </a:lnTo>
                      <a:lnTo>
                        <a:pt x="410" y="582"/>
                      </a:lnTo>
                      <a:lnTo>
                        <a:pt x="410" y="582"/>
                      </a:lnTo>
                      <a:lnTo>
                        <a:pt x="416" y="584"/>
                      </a:lnTo>
                      <a:lnTo>
                        <a:pt x="416" y="584"/>
                      </a:lnTo>
                      <a:lnTo>
                        <a:pt x="400" y="586"/>
                      </a:lnTo>
                      <a:lnTo>
                        <a:pt x="394" y="584"/>
                      </a:lnTo>
                      <a:lnTo>
                        <a:pt x="386" y="582"/>
                      </a:lnTo>
                      <a:lnTo>
                        <a:pt x="378" y="580"/>
                      </a:lnTo>
                      <a:lnTo>
                        <a:pt x="378" y="580"/>
                      </a:lnTo>
                      <a:lnTo>
                        <a:pt x="370" y="580"/>
                      </a:lnTo>
                      <a:lnTo>
                        <a:pt x="370" y="580"/>
                      </a:lnTo>
                      <a:lnTo>
                        <a:pt x="366" y="580"/>
                      </a:lnTo>
                      <a:lnTo>
                        <a:pt x="362" y="582"/>
                      </a:lnTo>
                      <a:lnTo>
                        <a:pt x="362" y="582"/>
                      </a:lnTo>
                      <a:lnTo>
                        <a:pt x="370" y="584"/>
                      </a:lnTo>
                      <a:lnTo>
                        <a:pt x="370" y="584"/>
                      </a:lnTo>
                      <a:lnTo>
                        <a:pt x="362" y="586"/>
                      </a:lnTo>
                      <a:lnTo>
                        <a:pt x="362" y="586"/>
                      </a:lnTo>
                      <a:lnTo>
                        <a:pt x="358" y="588"/>
                      </a:lnTo>
                      <a:lnTo>
                        <a:pt x="358" y="588"/>
                      </a:lnTo>
                      <a:lnTo>
                        <a:pt x="352" y="588"/>
                      </a:lnTo>
                      <a:lnTo>
                        <a:pt x="352" y="588"/>
                      </a:lnTo>
                      <a:lnTo>
                        <a:pt x="346" y="588"/>
                      </a:lnTo>
                      <a:lnTo>
                        <a:pt x="338" y="578"/>
                      </a:lnTo>
                      <a:lnTo>
                        <a:pt x="338" y="578"/>
                      </a:lnTo>
                      <a:lnTo>
                        <a:pt x="330" y="576"/>
                      </a:lnTo>
                      <a:lnTo>
                        <a:pt x="330" y="576"/>
                      </a:lnTo>
                      <a:lnTo>
                        <a:pt x="324" y="578"/>
                      </a:lnTo>
                      <a:lnTo>
                        <a:pt x="324" y="578"/>
                      </a:lnTo>
                      <a:lnTo>
                        <a:pt x="316" y="580"/>
                      </a:lnTo>
                      <a:lnTo>
                        <a:pt x="316" y="580"/>
                      </a:lnTo>
                      <a:lnTo>
                        <a:pt x="260" y="578"/>
                      </a:lnTo>
                      <a:lnTo>
                        <a:pt x="260" y="578"/>
                      </a:lnTo>
                      <a:lnTo>
                        <a:pt x="256" y="578"/>
                      </a:lnTo>
                      <a:lnTo>
                        <a:pt x="252" y="580"/>
                      </a:lnTo>
                      <a:lnTo>
                        <a:pt x="252" y="580"/>
                      </a:lnTo>
                      <a:lnTo>
                        <a:pt x="244" y="576"/>
                      </a:lnTo>
                      <a:lnTo>
                        <a:pt x="244" y="576"/>
                      </a:lnTo>
                      <a:lnTo>
                        <a:pt x="236" y="578"/>
                      </a:lnTo>
                      <a:lnTo>
                        <a:pt x="236" y="578"/>
                      </a:lnTo>
                      <a:lnTo>
                        <a:pt x="244" y="582"/>
                      </a:lnTo>
                      <a:lnTo>
                        <a:pt x="244" y="582"/>
                      </a:lnTo>
                      <a:lnTo>
                        <a:pt x="236" y="584"/>
                      </a:lnTo>
                      <a:lnTo>
                        <a:pt x="228" y="570"/>
                      </a:lnTo>
                      <a:lnTo>
                        <a:pt x="228" y="570"/>
                      </a:lnTo>
                      <a:lnTo>
                        <a:pt x="220" y="566"/>
                      </a:lnTo>
                      <a:lnTo>
                        <a:pt x="220" y="566"/>
                      </a:lnTo>
                      <a:lnTo>
                        <a:pt x="214" y="564"/>
                      </a:lnTo>
                      <a:lnTo>
                        <a:pt x="214" y="564"/>
                      </a:lnTo>
                      <a:lnTo>
                        <a:pt x="222" y="562"/>
                      </a:lnTo>
                      <a:lnTo>
                        <a:pt x="222" y="562"/>
                      </a:lnTo>
                      <a:lnTo>
                        <a:pt x="214" y="558"/>
                      </a:lnTo>
                      <a:lnTo>
                        <a:pt x="200" y="552"/>
                      </a:lnTo>
                      <a:lnTo>
                        <a:pt x="200" y="552"/>
                      </a:lnTo>
                      <a:lnTo>
                        <a:pt x="196" y="552"/>
                      </a:lnTo>
                      <a:lnTo>
                        <a:pt x="192" y="552"/>
                      </a:lnTo>
                      <a:lnTo>
                        <a:pt x="192" y="552"/>
                      </a:lnTo>
                      <a:lnTo>
                        <a:pt x="234" y="548"/>
                      </a:lnTo>
                      <a:lnTo>
                        <a:pt x="234" y="548"/>
                      </a:lnTo>
                      <a:lnTo>
                        <a:pt x="226" y="550"/>
                      </a:lnTo>
                      <a:lnTo>
                        <a:pt x="170" y="550"/>
                      </a:lnTo>
                      <a:lnTo>
                        <a:pt x="162" y="550"/>
                      </a:lnTo>
                      <a:lnTo>
                        <a:pt x="162" y="550"/>
                      </a:lnTo>
                      <a:lnTo>
                        <a:pt x="156" y="550"/>
                      </a:lnTo>
                      <a:lnTo>
                        <a:pt x="156" y="550"/>
                      </a:lnTo>
                      <a:lnTo>
                        <a:pt x="150" y="546"/>
                      </a:lnTo>
                      <a:lnTo>
                        <a:pt x="150" y="546"/>
                      </a:lnTo>
                      <a:lnTo>
                        <a:pt x="142" y="546"/>
                      </a:lnTo>
                      <a:lnTo>
                        <a:pt x="142" y="54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32" y="534"/>
                      </a:lnTo>
                      <a:lnTo>
                        <a:pt x="132" y="534"/>
                      </a:lnTo>
                      <a:lnTo>
                        <a:pt x="140" y="536"/>
                      </a:lnTo>
                      <a:lnTo>
                        <a:pt x="140" y="536"/>
                      </a:lnTo>
                      <a:lnTo>
                        <a:pt x="134" y="530"/>
                      </a:lnTo>
                      <a:lnTo>
                        <a:pt x="134" y="530"/>
                      </a:lnTo>
                      <a:lnTo>
                        <a:pt x="130" y="524"/>
                      </a:lnTo>
                      <a:lnTo>
                        <a:pt x="130" y="524"/>
                      </a:lnTo>
                      <a:lnTo>
                        <a:pt x="126" y="522"/>
                      </a:lnTo>
                      <a:lnTo>
                        <a:pt x="120" y="520"/>
                      </a:lnTo>
                      <a:lnTo>
                        <a:pt x="114" y="518"/>
                      </a:lnTo>
                      <a:lnTo>
                        <a:pt x="114" y="518"/>
                      </a:lnTo>
                      <a:lnTo>
                        <a:pt x="106" y="516"/>
                      </a:lnTo>
                      <a:lnTo>
                        <a:pt x="106" y="516"/>
                      </a:lnTo>
                      <a:lnTo>
                        <a:pt x="104" y="508"/>
                      </a:lnTo>
                      <a:lnTo>
                        <a:pt x="104" y="508"/>
                      </a:lnTo>
                      <a:lnTo>
                        <a:pt x="98" y="504"/>
                      </a:lnTo>
                      <a:lnTo>
                        <a:pt x="98" y="504"/>
                      </a:lnTo>
                      <a:lnTo>
                        <a:pt x="96" y="502"/>
                      </a:lnTo>
                      <a:lnTo>
                        <a:pt x="92" y="500"/>
                      </a:lnTo>
                      <a:lnTo>
                        <a:pt x="92" y="500"/>
                      </a:lnTo>
                      <a:lnTo>
                        <a:pt x="92" y="492"/>
                      </a:lnTo>
                      <a:lnTo>
                        <a:pt x="92" y="492"/>
                      </a:lnTo>
                      <a:lnTo>
                        <a:pt x="90" y="484"/>
                      </a:lnTo>
                      <a:lnTo>
                        <a:pt x="90" y="484"/>
                      </a:lnTo>
                      <a:lnTo>
                        <a:pt x="86" y="480"/>
                      </a:lnTo>
                      <a:lnTo>
                        <a:pt x="86" y="480"/>
                      </a:lnTo>
                      <a:lnTo>
                        <a:pt x="80" y="474"/>
                      </a:lnTo>
                      <a:lnTo>
                        <a:pt x="76" y="468"/>
                      </a:lnTo>
                      <a:lnTo>
                        <a:pt x="76" y="468"/>
                      </a:lnTo>
                      <a:lnTo>
                        <a:pt x="72" y="462"/>
                      </a:lnTo>
                      <a:lnTo>
                        <a:pt x="72" y="462"/>
                      </a:lnTo>
                      <a:lnTo>
                        <a:pt x="72" y="454"/>
                      </a:lnTo>
                      <a:lnTo>
                        <a:pt x="72" y="454"/>
                      </a:lnTo>
                      <a:lnTo>
                        <a:pt x="72" y="446"/>
                      </a:lnTo>
                      <a:lnTo>
                        <a:pt x="72" y="446"/>
                      </a:lnTo>
                      <a:lnTo>
                        <a:pt x="70" y="438"/>
                      </a:lnTo>
                      <a:lnTo>
                        <a:pt x="70" y="438"/>
                      </a:lnTo>
                      <a:lnTo>
                        <a:pt x="70" y="432"/>
                      </a:lnTo>
                      <a:lnTo>
                        <a:pt x="70" y="432"/>
                      </a:lnTo>
                      <a:lnTo>
                        <a:pt x="72" y="424"/>
                      </a:lnTo>
                      <a:lnTo>
                        <a:pt x="72" y="424"/>
                      </a:lnTo>
                      <a:lnTo>
                        <a:pt x="70" y="416"/>
                      </a:lnTo>
                      <a:lnTo>
                        <a:pt x="70" y="416"/>
                      </a:lnTo>
                      <a:lnTo>
                        <a:pt x="68" y="410"/>
                      </a:lnTo>
                      <a:lnTo>
                        <a:pt x="68" y="410"/>
                      </a:lnTo>
                      <a:lnTo>
                        <a:pt x="68" y="406"/>
                      </a:lnTo>
                      <a:lnTo>
                        <a:pt x="70" y="402"/>
                      </a:lnTo>
                      <a:lnTo>
                        <a:pt x="70" y="402"/>
                      </a:lnTo>
                      <a:lnTo>
                        <a:pt x="72" y="396"/>
                      </a:lnTo>
                      <a:lnTo>
                        <a:pt x="72" y="396"/>
                      </a:lnTo>
                      <a:lnTo>
                        <a:pt x="76" y="388"/>
                      </a:lnTo>
                      <a:lnTo>
                        <a:pt x="76" y="388"/>
                      </a:lnTo>
                      <a:lnTo>
                        <a:pt x="74" y="382"/>
                      </a:lnTo>
                      <a:lnTo>
                        <a:pt x="74" y="382"/>
                      </a:lnTo>
                      <a:lnTo>
                        <a:pt x="78" y="374"/>
                      </a:lnTo>
                      <a:lnTo>
                        <a:pt x="78" y="374"/>
                      </a:lnTo>
                      <a:lnTo>
                        <a:pt x="78" y="372"/>
                      </a:lnTo>
                      <a:lnTo>
                        <a:pt x="78" y="368"/>
                      </a:lnTo>
                      <a:lnTo>
                        <a:pt x="78" y="368"/>
                      </a:lnTo>
                      <a:lnTo>
                        <a:pt x="82" y="362"/>
                      </a:lnTo>
                      <a:lnTo>
                        <a:pt x="82" y="362"/>
                      </a:lnTo>
                      <a:lnTo>
                        <a:pt x="82" y="354"/>
                      </a:lnTo>
                      <a:lnTo>
                        <a:pt x="82" y="354"/>
                      </a:lnTo>
                      <a:lnTo>
                        <a:pt x="82" y="346"/>
                      </a:lnTo>
                      <a:lnTo>
                        <a:pt x="82" y="346"/>
                      </a:lnTo>
                      <a:lnTo>
                        <a:pt x="88" y="340"/>
                      </a:lnTo>
                      <a:lnTo>
                        <a:pt x="88" y="340"/>
                      </a:lnTo>
                      <a:lnTo>
                        <a:pt x="88" y="332"/>
                      </a:lnTo>
                      <a:lnTo>
                        <a:pt x="90" y="324"/>
                      </a:lnTo>
                      <a:lnTo>
                        <a:pt x="90" y="324"/>
                      </a:lnTo>
                      <a:lnTo>
                        <a:pt x="90" y="318"/>
                      </a:lnTo>
                      <a:lnTo>
                        <a:pt x="90" y="318"/>
                      </a:lnTo>
                      <a:lnTo>
                        <a:pt x="96" y="312"/>
                      </a:lnTo>
                      <a:lnTo>
                        <a:pt x="96" y="312"/>
                      </a:lnTo>
                      <a:lnTo>
                        <a:pt x="102" y="306"/>
                      </a:lnTo>
                      <a:lnTo>
                        <a:pt x="102" y="306"/>
                      </a:lnTo>
                      <a:lnTo>
                        <a:pt x="106" y="300"/>
                      </a:lnTo>
                      <a:lnTo>
                        <a:pt x="108" y="292"/>
                      </a:lnTo>
                      <a:lnTo>
                        <a:pt x="108" y="292"/>
                      </a:lnTo>
                      <a:lnTo>
                        <a:pt x="114" y="288"/>
                      </a:lnTo>
                      <a:lnTo>
                        <a:pt x="114" y="288"/>
                      </a:lnTo>
                      <a:lnTo>
                        <a:pt x="112" y="294"/>
                      </a:lnTo>
                      <a:lnTo>
                        <a:pt x="112" y="294"/>
                      </a:lnTo>
                      <a:lnTo>
                        <a:pt x="118" y="290"/>
                      </a:lnTo>
                      <a:lnTo>
                        <a:pt x="118" y="290"/>
                      </a:lnTo>
                      <a:lnTo>
                        <a:pt x="116" y="298"/>
                      </a:lnTo>
                      <a:lnTo>
                        <a:pt x="116" y="298"/>
                      </a:lnTo>
                      <a:lnTo>
                        <a:pt x="114" y="304"/>
                      </a:lnTo>
                      <a:lnTo>
                        <a:pt x="114" y="304"/>
                      </a:lnTo>
                      <a:lnTo>
                        <a:pt x="120" y="300"/>
                      </a:lnTo>
                      <a:lnTo>
                        <a:pt x="120" y="300"/>
                      </a:lnTo>
                      <a:lnTo>
                        <a:pt x="122" y="294"/>
                      </a:lnTo>
                      <a:lnTo>
                        <a:pt x="124" y="286"/>
                      </a:lnTo>
                      <a:lnTo>
                        <a:pt x="128" y="278"/>
                      </a:lnTo>
                      <a:lnTo>
                        <a:pt x="132" y="272"/>
                      </a:lnTo>
                      <a:lnTo>
                        <a:pt x="132" y="272"/>
                      </a:lnTo>
                      <a:lnTo>
                        <a:pt x="134" y="264"/>
                      </a:lnTo>
                      <a:lnTo>
                        <a:pt x="134" y="264"/>
                      </a:lnTo>
                      <a:lnTo>
                        <a:pt x="134" y="264"/>
                      </a:lnTo>
                      <a:lnTo>
                        <a:pt x="134" y="262"/>
                      </a:lnTo>
                      <a:lnTo>
                        <a:pt x="134" y="262"/>
                      </a:lnTo>
                      <a:lnTo>
                        <a:pt x="134" y="262"/>
                      </a:lnTo>
                      <a:lnTo>
                        <a:pt x="134" y="262"/>
                      </a:lnTo>
                      <a:lnTo>
                        <a:pt x="142" y="258"/>
                      </a:lnTo>
                      <a:lnTo>
                        <a:pt x="142" y="258"/>
                      </a:lnTo>
                      <a:lnTo>
                        <a:pt x="148" y="254"/>
                      </a:lnTo>
                      <a:lnTo>
                        <a:pt x="148" y="254"/>
                      </a:lnTo>
                      <a:lnTo>
                        <a:pt x="144" y="262"/>
                      </a:lnTo>
                      <a:lnTo>
                        <a:pt x="144" y="262"/>
                      </a:lnTo>
                      <a:lnTo>
                        <a:pt x="152" y="258"/>
                      </a:lnTo>
                      <a:lnTo>
                        <a:pt x="152" y="258"/>
                      </a:lnTo>
                      <a:lnTo>
                        <a:pt x="164" y="252"/>
                      </a:lnTo>
                      <a:lnTo>
                        <a:pt x="168" y="244"/>
                      </a:lnTo>
                      <a:lnTo>
                        <a:pt x="172" y="238"/>
                      </a:lnTo>
                      <a:lnTo>
                        <a:pt x="178" y="232"/>
                      </a:lnTo>
                      <a:lnTo>
                        <a:pt x="178" y="232"/>
                      </a:lnTo>
                      <a:lnTo>
                        <a:pt x="182" y="226"/>
                      </a:lnTo>
                      <a:lnTo>
                        <a:pt x="182" y="226"/>
                      </a:lnTo>
                      <a:lnTo>
                        <a:pt x="190" y="224"/>
                      </a:lnTo>
                      <a:lnTo>
                        <a:pt x="190" y="224"/>
                      </a:lnTo>
                      <a:lnTo>
                        <a:pt x="196" y="216"/>
                      </a:lnTo>
                      <a:lnTo>
                        <a:pt x="196" y="216"/>
                      </a:lnTo>
                      <a:lnTo>
                        <a:pt x="204" y="214"/>
                      </a:lnTo>
                      <a:lnTo>
                        <a:pt x="204" y="214"/>
                      </a:lnTo>
                      <a:lnTo>
                        <a:pt x="206" y="212"/>
                      </a:lnTo>
                      <a:lnTo>
                        <a:pt x="208" y="208"/>
                      </a:lnTo>
                      <a:lnTo>
                        <a:pt x="208" y="208"/>
                      </a:lnTo>
                      <a:lnTo>
                        <a:pt x="216" y="208"/>
                      </a:lnTo>
                      <a:lnTo>
                        <a:pt x="216" y="208"/>
                      </a:lnTo>
                      <a:lnTo>
                        <a:pt x="222" y="200"/>
                      </a:lnTo>
                      <a:lnTo>
                        <a:pt x="222" y="200"/>
                      </a:lnTo>
                      <a:lnTo>
                        <a:pt x="278" y="200"/>
                      </a:lnTo>
                      <a:lnTo>
                        <a:pt x="278" y="200"/>
                      </a:lnTo>
                      <a:lnTo>
                        <a:pt x="224" y="206"/>
                      </a:lnTo>
                      <a:lnTo>
                        <a:pt x="224" y="206"/>
                      </a:lnTo>
                      <a:lnTo>
                        <a:pt x="232" y="204"/>
                      </a:lnTo>
                      <a:lnTo>
                        <a:pt x="232" y="204"/>
                      </a:lnTo>
                      <a:lnTo>
                        <a:pt x="286" y="182"/>
                      </a:lnTo>
                      <a:lnTo>
                        <a:pt x="292" y="176"/>
                      </a:lnTo>
                      <a:lnTo>
                        <a:pt x="292" y="176"/>
                      </a:lnTo>
                      <a:lnTo>
                        <a:pt x="298" y="170"/>
                      </a:lnTo>
                      <a:lnTo>
                        <a:pt x="298" y="170"/>
                      </a:lnTo>
                      <a:lnTo>
                        <a:pt x="290" y="172"/>
                      </a:lnTo>
                      <a:lnTo>
                        <a:pt x="290" y="172"/>
                      </a:lnTo>
                      <a:lnTo>
                        <a:pt x="296" y="166"/>
                      </a:lnTo>
                      <a:lnTo>
                        <a:pt x="302" y="160"/>
                      </a:lnTo>
                      <a:lnTo>
                        <a:pt x="302" y="160"/>
                      </a:lnTo>
                      <a:lnTo>
                        <a:pt x="310" y="160"/>
                      </a:lnTo>
                      <a:lnTo>
                        <a:pt x="310" y="160"/>
                      </a:lnTo>
                      <a:lnTo>
                        <a:pt x="304" y="166"/>
                      </a:lnTo>
                      <a:lnTo>
                        <a:pt x="304" y="166"/>
                      </a:lnTo>
                      <a:lnTo>
                        <a:pt x="312" y="164"/>
                      </a:lnTo>
                      <a:lnTo>
                        <a:pt x="312" y="164"/>
                      </a:lnTo>
                      <a:lnTo>
                        <a:pt x="306" y="170"/>
                      </a:lnTo>
                      <a:lnTo>
                        <a:pt x="306" y="170"/>
                      </a:lnTo>
                      <a:lnTo>
                        <a:pt x="300" y="176"/>
                      </a:lnTo>
                      <a:lnTo>
                        <a:pt x="300" y="176"/>
                      </a:lnTo>
                      <a:lnTo>
                        <a:pt x="294" y="180"/>
                      </a:lnTo>
                      <a:lnTo>
                        <a:pt x="294" y="180"/>
                      </a:lnTo>
                      <a:lnTo>
                        <a:pt x="302" y="180"/>
                      </a:lnTo>
                      <a:lnTo>
                        <a:pt x="302" y="180"/>
                      </a:lnTo>
                      <a:lnTo>
                        <a:pt x="308" y="174"/>
                      </a:lnTo>
                      <a:lnTo>
                        <a:pt x="308" y="174"/>
                      </a:lnTo>
                      <a:lnTo>
                        <a:pt x="316" y="174"/>
                      </a:lnTo>
                      <a:lnTo>
                        <a:pt x="316" y="174"/>
                      </a:lnTo>
                      <a:lnTo>
                        <a:pt x="324" y="172"/>
                      </a:lnTo>
                      <a:lnTo>
                        <a:pt x="324" y="172"/>
                      </a:lnTo>
                      <a:lnTo>
                        <a:pt x="332" y="168"/>
                      </a:lnTo>
                      <a:lnTo>
                        <a:pt x="332" y="168"/>
                      </a:lnTo>
                      <a:lnTo>
                        <a:pt x="322" y="168"/>
                      </a:lnTo>
                      <a:lnTo>
                        <a:pt x="322" y="168"/>
                      </a:lnTo>
                      <a:lnTo>
                        <a:pt x="330" y="162"/>
                      </a:lnTo>
                      <a:lnTo>
                        <a:pt x="330" y="162"/>
                      </a:lnTo>
                      <a:lnTo>
                        <a:pt x="336" y="158"/>
                      </a:lnTo>
                      <a:lnTo>
                        <a:pt x="336" y="158"/>
                      </a:lnTo>
                      <a:lnTo>
                        <a:pt x="328" y="158"/>
                      </a:lnTo>
                      <a:lnTo>
                        <a:pt x="328" y="158"/>
                      </a:lnTo>
                      <a:lnTo>
                        <a:pt x="334" y="152"/>
                      </a:lnTo>
                      <a:lnTo>
                        <a:pt x="340" y="148"/>
                      </a:lnTo>
                      <a:lnTo>
                        <a:pt x="340" y="148"/>
                      </a:lnTo>
                      <a:lnTo>
                        <a:pt x="348" y="148"/>
                      </a:lnTo>
                      <a:lnTo>
                        <a:pt x="348" y="148"/>
                      </a:lnTo>
                      <a:lnTo>
                        <a:pt x="342" y="152"/>
                      </a:lnTo>
                      <a:lnTo>
                        <a:pt x="342" y="152"/>
                      </a:lnTo>
                      <a:lnTo>
                        <a:pt x="336" y="158"/>
                      </a:lnTo>
                      <a:lnTo>
                        <a:pt x="336" y="158"/>
                      </a:lnTo>
                      <a:lnTo>
                        <a:pt x="344" y="156"/>
                      </a:lnTo>
                      <a:lnTo>
                        <a:pt x="344" y="156"/>
                      </a:lnTo>
                      <a:lnTo>
                        <a:pt x="350" y="152"/>
                      </a:lnTo>
                      <a:lnTo>
                        <a:pt x="350" y="152"/>
                      </a:lnTo>
                      <a:lnTo>
                        <a:pt x="358" y="152"/>
                      </a:lnTo>
                      <a:lnTo>
                        <a:pt x="358" y="152"/>
                      </a:lnTo>
                      <a:lnTo>
                        <a:pt x="366" y="146"/>
                      </a:lnTo>
                      <a:lnTo>
                        <a:pt x="366" y="146"/>
                      </a:lnTo>
                      <a:lnTo>
                        <a:pt x="372" y="142"/>
                      </a:lnTo>
                      <a:lnTo>
                        <a:pt x="372" y="142"/>
                      </a:lnTo>
                      <a:lnTo>
                        <a:pt x="380" y="142"/>
                      </a:lnTo>
                      <a:lnTo>
                        <a:pt x="380" y="142"/>
                      </a:lnTo>
                      <a:lnTo>
                        <a:pt x="384" y="142"/>
                      </a:lnTo>
                      <a:lnTo>
                        <a:pt x="388" y="142"/>
                      </a:lnTo>
                      <a:lnTo>
                        <a:pt x="388" y="142"/>
                      </a:lnTo>
                      <a:lnTo>
                        <a:pt x="396" y="136"/>
                      </a:lnTo>
                      <a:lnTo>
                        <a:pt x="396" y="136"/>
                      </a:lnTo>
                      <a:lnTo>
                        <a:pt x="402" y="132"/>
                      </a:lnTo>
                      <a:lnTo>
                        <a:pt x="402" y="132"/>
                      </a:lnTo>
                      <a:lnTo>
                        <a:pt x="410" y="132"/>
                      </a:lnTo>
                      <a:lnTo>
                        <a:pt x="410" y="132"/>
                      </a:lnTo>
                      <a:lnTo>
                        <a:pt x="418" y="132"/>
                      </a:lnTo>
                      <a:lnTo>
                        <a:pt x="418" y="132"/>
                      </a:lnTo>
                      <a:lnTo>
                        <a:pt x="426" y="128"/>
                      </a:lnTo>
                      <a:lnTo>
                        <a:pt x="426" y="128"/>
                      </a:lnTo>
                      <a:lnTo>
                        <a:pt x="432" y="124"/>
                      </a:lnTo>
                      <a:lnTo>
                        <a:pt x="432" y="124"/>
                      </a:lnTo>
                      <a:lnTo>
                        <a:pt x="442" y="124"/>
                      </a:lnTo>
                      <a:lnTo>
                        <a:pt x="442" y="124"/>
                      </a:lnTo>
                      <a:lnTo>
                        <a:pt x="450" y="124"/>
                      </a:lnTo>
                      <a:lnTo>
                        <a:pt x="450" y="124"/>
                      </a:lnTo>
                      <a:lnTo>
                        <a:pt x="452" y="120"/>
                      </a:lnTo>
                      <a:lnTo>
                        <a:pt x="454" y="110"/>
                      </a:lnTo>
                      <a:lnTo>
                        <a:pt x="456" y="96"/>
                      </a:lnTo>
                      <a:lnTo>
                        <a:pt x="464" y="108"/>
                      </a:lnTo>
                      <a:lnTo>
                        <a:pt x="478" y="100"/>
                      </a:lnTo>
                      <a:lnTo>
                        <a:pt x="478" y="100"/>
                      </a:lnTo>
                      <a:lnTo>
                        <a:pt x="486" y="100"/>
                      </a:lnTo>
                      <a:lnTo>
                        <a:pt x="486" y="100"/>
                      </a:lnTo>
                      <a:lnTo>
                        <a:pt x="496" y="102"/>
                      </a:lnTo>
                      <a:lnTo>
                        <a:pt x="496" y="102"/>
                      </a:lnTo>
                      <a:lnTo>
                        <a:pt x="492" y="104"/>
                      </a:lnTo>
                      <a:lnTo>
                        <a:pt x="488" y="106"/>
                      </a:lnTo>
                      <a:lnTo>
                        <a:pt x="488" y="106"/>
                      </a:lnTo>
                      <a:lnTo>
                        <a:pt x="496" y="106"/>
                      </a:lnTo>
                      <a:lnTo>
                        <a:pt x="496" y="106"/>
                      </a:lnTo>
                      <a:lnTo>
                        <a:pt x="490" y="94"/>
                      </a:lnTo>
                      <a:lnTo>
                        <a:pt x="506" y="96"/>
                      </a:lnTo>
                      <a:lnTo>
                        <a:pt x="514" y="108"/>
                      </a:lnTo>
                      <a:lnTo>
                        <a:pt x="514" y="108"/>
                      </a:lnTo>
                      <a:lnTo>
                        <a:pt x="520" y="104"/>
                      </a:lnTo>
                      <a:lnTo>
                        <a:pt x="520" y="104"/>
                      </a:lnTo>
                      <a:lnTo>
                        <a:pt x="530" y="104"/>
                      </a:lnTo>
                      <a:lnTo>
                        <a:pt x="530" y="104"/>
                      </a:lnTo>
                      <a:lnTo>
                        <a:pt x="536" y="100"/>
                      </a:lnTo>
                      <a:lnTo>
                        <a:pt x="536" y="100"/>
                      </a:lnTo>
                      <a:lnTo>
                        <a:pt x="546" y="102"/>
                      </a:lnTo>
                      <a:lnTo>
                        <a:pt x="546" y="102"/>
                      </a:lnTo>
                      <a:lnTo>
                        <a:pt x="552" y="98"/>
                      </a:lnTo>
                      <a:lnTo>
                        <a:pt x="552" y="98"/>
                      </a:lnTo>
                      <a:lnTo>
                        <a:pt x="544" y="98"/>
                      </a:lnTo>
                      <a:lnTo>
                        <a:pt x="544" y="98"/>
                      </a:lnTo>
                      <a:lnTo>
                        <a:pt x="552" y="94"/>
                      </a:lnTo>
                      <a:lnTo>
                        <a:pt x="552" y="94"/>
                      </a:lnTo>
                      <a:lnTo>
                        <a:pt x="558" y="90"/>
                      </a:lnTo>
                      <a:lnTo>
                        <a:pt x="574" y="82"/>
                      </a:lnTo>
                      <a:lnTo>
                        <a:pt x="574" y="82"/>
                      </a:lnTo>
                      <a:lnTo>
                        <a:pt x="582" y="82"/>
                      </a:lnTo>
                      <a:lnTo>
                        <a:pt x="582" y="82"/>
                      </a:lnTo>
                      <a:lnTo>
                        <a:pt x="574" y="86"/>
                      </a:lnTo>
                      <a:lnTo>
                        <a:pt x="574" y="86"/>
                      </a:lnTo>
                      <a:lnTo>
                        <a:pt x="584" y="88"/>
                      </a:lnTo>
                      <a:lnTo>
                        <a:pt x="584" y="88"/>
                      </a:lnTo>
                      <a:lnTo>
                        <a:pt x="576" y="92"/>
                      </a:lnTo>
                      <a:lnTo>
                        <a:pt x="576" y="92"/>
                      </a:lnTo>
                      <a:lnTo>
                        <a:pt x="568" y="96"/>
                      </a:lnTo>
                      <a:lnTo>
                        <a:pt x="568" y="96"/>
                      </a:lnTo>
                      <a:lnTo>
                        <a:pt x="576" y="96"/>
                      </a:lnTo>
                      <a:lnTo>
                        <a:pt x="576" y="96"/>
                      </a:lnTo>
                      <a:lnTo>
                        <a:pt x="584" y="92"/>
                      </a:lnTo>
                      <a:lnTo>
                        <a:pt x="584" y="92"/>
                      </a:lnTo>
                      <a:lnTo>
                        <a:pt x="592" y="94"/>
                      </a:lnTo>
                      <a:lnTo>
                        <a:pt x="592" y="94"/>
                      </a:lnTo>
                      <a:lnTo>
                        <a:pt x="600" y="90"/>
                      </a:lnTo>
                      <a:lnTo>
                        <a:pt x="600" y="90"/>
                      </a:lnTo>
                      <a:lnTo>
                        <a:pt x="608" y="86"/>
                      </a:lnTo>
                      <a:lnTo>
                        <a:pt x="616" y="82"/>
                      </a:lnTo>
                      <a:lnTo>
                        <a:pt x="616" y="82"/>
                      </a:lnTo>
                      <a:lnTo>
                        <a:pt x="622" y="80"/>
                      </a:lnTo>
                      <a:lnTo>
                        <a:pt x="622" y="80"/>
                      </a:lnTo>
                      <a:lnTo>
                        <a:pt x="632" y="80"/>
                      </a:lnTo>
                      <a:lnTo>
                        <a:pt x="632" y="80"/>
                      </a:lnTo>
                      <a:lnTo>
                        <a:pt x="638" y="78"/>
                      </a:lnTo>
                      <a:lnTo>
                        <a:pt x="638" y="78"/>
                      </a:lnTo>
                      <a:lnTo>
                        <a:pt x="648" y="78"/>
                      </a:lnTo>
                      <a:lnTo>
                        <a:pt x="648" y="78"/>
                      </a:lnTo>
                      <a:lnTo>
                        <a:pt x="654" y="76"/>
                      </a:lnTo>
                      <a:lnTo>
                        <a:pt x="670" y="68"/>
                      </a:lnTo>
                      <a:lnTo>
                        <a:pt x="678" y="70"/>
                      </a:lnTo>
                      <a:lnTo>
                        <a:pt x="678" y="70"/>
                      </a:lnTo>
                      <a:lnTo>
                        <a:pt x="686" y="72"/>
                      </a:lnTo>
                      <a:lnTo>
                        <a:pt x="686" y="72"/>
                      </a:lnTo>
                      <a:lnTo>
                        <a:pt x="678" y="74"/>
                      </a:lnTo>
                      <a:lnTo>
                        <a:pt x="678" y="74"/>
                      </a:lnTo>
                      <a:lnTo>
                        <a:pt x="688" y="76"/>
                      </a:lnTo>
                      <a:lnTo>
                        <a:pt x="696" y="78"/>
                      </a:lnTo>
                      <a:lnTo>
                        <a:pt x="704" y="74"/>
                      </a:lnTo>
                      <a:lnTo>
                        <a:pt x="704" y="74"/>
                      </a:lnTo>
                      <a:lnTo>
                        <a:pt x="710" y="72"/>
                      </a:lnTo>
                      <a:lnTo>
                        <a:pt x="710" y="72"/>
                      </a:lnTo>
                      <a:lnTo>
                        <a:pt x="720" y="74"/>
                      </a:lnTo>
                      <a:lnTo>
                        <a:pt x="720" y="74"/>
                      </a:lnTo>
                      <a:lnTo>
                        <a:pt x="728" y="76"/>
                      </a:lnTo>
                      <a:lnTo>
                        <a:pt x="728" y="76"/>
                      </a:lnTo>
                      <a:lnTo>
                        <a:pt x="736" y="72"/>
                      </a:lnTo>
                      <a:lnTo>
                        <a:pt x="736" y="72"/>
                      </a:lnTo>
                      <a:lnTo>
                        <a:pt x="742" y="70"/>
                      </a:lnTo>
                      <a:lnTo>
                        <a:pt x="742" y="70"/>
                      </a:lnTo>
                      <a:lnTo>
                        <a:pt x="734" y="68"/>
                      </a:lnTo>
                      <a:lnTo>
                        <a:pt x="734" y="68"/>
                      </a:lnTo>
                      <a:lnTo>
                        <a:pt x="742" y="64"/>
                      </a:lnTo>
                      <a:lnTo>
                        <a:pt x="750" y="62"/>
                      </a:lnTo>
                      <a:lnTo>
                        <a:pt x="750" y="62"/>
                      </a:lnTo>
                      <a:lnTo>
                        <a:pt x="754" y="62"/>
                      </a:lnTo>
                      <a:lnTo>
                        <a:pt x="758" y="64"/>
                      </a:lnTo>
                      <a:lnTo>
                        <a:pt x="758" y="64"/>
                      </a:lnTo>
                      <a:lnTo>
                        <a:pt x="750" y="66"/>
                      </a:lnTo>
                      <a:lnTo>
                        <a:pt x="750" y="66"/>
                      </a:lnTo>
                      <a:lnTo>
                        <a:pt x="754" y="68"/>
                      </a:lnTo>
                      <a:lnTo>
                        <a:pt x="758" y="68"/>
                      </a:lnTo>
                      <a:lnTo>
                        <a:pt x="758" y="68"/>
                      </a:lnTo>
                      <a:lnTo>
                        <a:pt x="752" y="72"/>
                      </a:lnTo>
                      <a:lnTo>
                        <a:pt x="752" y="72"/>
                      </a:lnTo>
                      <a:lnTo>
                        <a:pt x="744" y="74"/>
                      </a:lnTo>
                      <a:lnTo>
                        <a:pt x="744" y="74"/>
                      </a:lnTo>
                      <a:lnTo>
                        <a:pt x="752" y="76"/>
                      </a:lnTo>
                      <a:lnTo>
                        <a:pt x="752" y="76"/>
                      </a:lnTo>
                      <a:lnTo>
                        <a:pt x="766" y="72"/>
                      </a:lnTo>
                      <a:lnTo>
                        <a:pt x="774" y="68"/>
                      </a:lnTo>
                      <a:lnTo>
                        <a:pt x="782" y="66"/>
                      </a:lnTo>
                      <a:lnTo>
                        <a:pt x="790" y="64"/>
                      </a:lnTo>
                      <a:lnTo>
                        <a:pt x="790" y="64"/>
                      </a:lnTo>
                      <a:lnTo>
                        <a:pt x="798" y="66"/>
                      </a:lnTo>
                      <a:lnTo>
                        <a:pt x="798" y="66"/>
                      </a:lnTo>
                      <a:lnTo>
                        <a:pt x="806" y="64"/>
                      </a:lnTo>
                      <a:lnTo>
                        <a:pt x="806" y="64"/>
                      </a:lnTo>
                      <a:lnTo>
                        <a:pt x="798" y="60"/>
                      </a:lnTo>
                      <a:lnTo>
                        <a:pt x="798" y="60"/>
                      </a:lnTo>
                      <a:lnTo>
                        <a:pt x="806" y="58"/>
                      </a:lnTo>
                      <a:lnTo>
                        <a:pt x="806" y="58"/>
                      </a:lnTo>
                      <a:lnTo>
                        <a:pt x="814" y="62"/>
                      </a:lnTo>
                      <a:lnTo>
                        <a:pt x="814" y="62"/>
                      </a:lnTo>
                      <a:lnTo>
                        <a:pt x="818" y="64"/>
                      </a:lnTo>
                      <a:lnTo>
                        <a:pt x="822" y="68"/>
                      </a:lnTo>
                      <a:lnTo>
                        <a:pt x="822" y="68"/>
                      </a:lnTo>
                      <a:lnTo>
                        <a:pt x="830" y="70"/>
                      </a:lnTo>
                      <a:lnTo>
                        <a:pt x="830" y="70"/>
                      </a:lnTo>
                      <a:lnTo>
                        <a:pt x="838" y="72"/>
                      </a:lnTo>
                      <a:lnTo>
                        <a:pt x="838" y="72"/>
                      </a:lnTo>
                      <a:lnTo>
                        <a:pt x="830" y="74"/>
                      </a:lnTo>
                      <a:lnTo>
                        <a:pt x="830" y="74"/>
                      </a:lnTo>
                      <a:lnTo>
                        <a:pt x="838" y="78"/>
                      </a:lnTo>
                      <a:lnTo>
                        <a:pt x="838" y="78"/>
                      </a:lnTo>
                      <a:lnTo>
                        <a:pt x="830" y="80"/>
                      </a:lnTo>
                      <a:lnTo>
                        <a:pt x="830" y="80"/>
                      </a:lnTo>
                      <a:lnTo>
                        <a:pt x="838" y="82"/>
                      </a:lnTo>
                      <a:lnTo>
                        <a:pt x="838" y="82"/>
                      </a:lnTo>
                      <a:lnTo>
                        <a:pt x="846" y="80"/>
                      </a:lnTo>
                      <a:lnTo>
                        <a:pt x="854" y="78"/>
                      </a:lnTo>
                      <a:lnTo>
                        <a:pt x="870" y="76"/>
                      </a:lnTo>
                      <a:lnTo>
                        <a:pt x="878" y="80"/>
                      </a:lnTo>
                      <a:lnTo>
                        <a:pt x="878" y="80"/>
                      </a:lnTo>
                      <a:lnTo>
                        <a:pt x="892" y="86"/>
                      </a:lnTo>
                      <a:lnTo>
                        <a:pt x="892" y="86"/>
                      </a:lnTo>
                      <a:lnTo>
                        <a:pt x="896" y="86"/>
                      </a:lnTo>
                      <a:lnTo>
                        <a:pt x="900" y="86"/>
                      </a:lnTo>
                      <a:lnTo>
                        <a:pt x="900" y="86"/>
                      </a:lnTo>
                      <a:lnTo>
                        <a:pt x="892" y="82"/>
                      </a:lnTo>
                      <a:lnTo>
                        <a:pt x="892" y="82"/>
                      </a:lnTo>
                      <a:lnTo>
                        <a:pt x="900" y="80"/>
                      </a:lnTo>
                      <a:lnTo>
                        <a:pt x="900" y="80"/>
                      </a:lnTo>
                      <a:lnTo>
                        <a:pt x="932" y="80"/>
                      </a:lnTo>
                      <a:lnTo>
                        <a:pt x="932" y="80"/>
                      </a:lnTo>
                      <a:lnTo>
                        <a:pt x="940" y="84"/>
                      </a:lnTo>
                      <a:lnTo>
                        <a:pt x="940" y="84"/>
                      </a:lnTo>
                      <a:lnTo>
                        <a:pt x="948" y="88"/>
                      </a:lnTo>
                      <a:lnTo>
                        <a:pt x="948" y="88"/>
                      </a:lnTo>
                      <a:lnTo>
                        <a:pt x="952" y="96"/>
                      </a:lnTo>
                      <a:lnTo>
                        <a:pt x="954" y="104"/>
                      </a:lnTo>
                      <a:lnTo>
                        <a:pt x="954" y="104"/>
                      </a:lnTo>
                      <a:lnTo>
                        <a:pt x="948" y="84"/>
                      </a:lnTo>
                      <a:lnTo>
                        <a:pt x="948" y="84"/>
                      </a:lnTo>
                      <a:lnTo>
                        <a:pt x="942" y="80"/>
                      </a:lnTo>
                      <a:lnTo>
                        <a:pt x="942" y="80"/>
                      </a:lnTo>
                      <a:lnTo>
                        <a:pt x="950" y="78"/>
                      </a:lnTo>
                      <a:lnTo>
                        <a:pt x="950" y="78"/>
                      </a:lnTo>
                      <a:lnTo>
                        <a:pt x="956" y="100"/>
                      </a:lnTo>
                      <a:lnTo>
                        <a:pt x="956" y="100"/>
                      </a:lnTo>
                      <a:lnTo>
                        <a:pt x="964" y="104"/>
                      </a:lnTo>
                      <a:lnTo>
                        <a:pt x="964" y="104"/>
                      </a:lnTo>
                      <a:lnTo>
                        <a:pt x="972" y="104"/>
                      </a:lnTo>
                      <a:lnTo>
                        <a:pt x="972" y="104"/>
                      </a:lnTo>
                      <a:lnTo>
                        <a:pt x="980" y="104"/>
                      </a:lnTo>
                      <a:lnTo>
                        <a:pt x="980" y="104"/>
                      </a:lnTo>
                      <a:lnTo>
                        <a:pt x="982" y="108"/>
                      </a:lnTo>
                      <a:lnTo>
                        <a:pt x="986" y="110"/>
                      </a:lnTo>
                      <a:lnTo>
                        <a:pt x="986" y="110"/>
                      </a:lnTo>
                      <a:lnTo>
                        <a:pt x="990" y="112"/>
                      </a:lnTo>
                      <a:lnTo>
                        <a:pt x="994" y="112"/>
                      </a:lnTo>
                      <a:lnTo>
                        <a:pt x="994" y="112"/>
                      </a:lnTo>
                      <a:lnTo>
                        <a:pt x="1000" y="118"/>
                      </a:lnTo>
                      <a:lnTo>
                        <a:pt x="992" y="116"/>
                      </a:lnTo>
                      <a:lnTo>
                        <a:pt x="992" y="116"/>
                      </a:lnTo>
                      <a:lnTo>
                        <a:pt x="984" y="116"/>
                      </a:lnTo>
                      <a:lnTo>
                        <a:pt x="984" y="116"/>
                      </a:lnTo>
                      <a:lnTo>
                        <a:pt x="976" y="114"/>
                      </a:lnTo>
                      <a:lnTo>
                        <a:pt x="976" y="114"/>
                      </a:lnTo>
                      <a:lnTo>
                        <a:pt x="970" y="110"/>
                      </a:lnTo>
                      <a:lnTo>
                        <a:pt x="970" y="110"/>
                      </a:lnTo>
                      <a:lnTo>
                        <a:pt x="962" y="110"/>
                      </a:lnTo>
                      <a:lnTo>
                        <a:pt x="962" y="110"/>
                      </a:lnTo>
                      <a:lnTo>
                        <a:pt x="954" y="110"/>
                      </a:lnTo>
                      <a:lnTo>
                        <a:pt x="954" y="110"/>
                      </a:lnTo>
                      <a:lnTo>
                        <a:pt x="950" y="98"/>
                      </a:lnTo>
                      <a:lnTo>
                        <a:pt x="948" y="88"/>
                      </a:lnTo>
                      <a:lnTo>
                        <a:pt x="948" y="88"/>
                      </a:lnTo>
                      <a:lnTo>
                        <a:pt x="938" y="88"/>
                      </a:lnTo>
                      <a:lnTo>
                        <a:pt x="930" y="90"/>
                      </a:lnTo>
                      <a:lnTo>
                        <a:pt x="944" y="98"/>
                      </a:lnTo>
                      <a:lnTo>
                        <a:pt x="952" y="114"/>
                      </a:lnTo>
                      <a:lnTo>
                        <a:pt x="960" y="114"/>
                      </a:lnTo>
                      <a:lnTo>
                        <a:pt x="960" y="114"/>
                      </a:lnTo>
                      <a:lnTo>
                        <a:pt x="968" y="114"/>
                      </a:lnTo>
                      <a:lnTo>
                        <a:pt x="968" y="114"/>
                      </a:lnTo>
                      <a:lnTo>
                        <a:pt x="974" y="118"/>
                      </a:lnTo>
                      <a:lnTo>
                        <a:pt x="974" y="118"/>
                      </a:lnTo>
                      <a:lnTo>
                        <a:pt x="978" y="120"/>
                      </a:lnTo>
                      <a:lnTo>
                        <a:pt x="982" y="120"/>
                      </a:lnTo>
                      <a:lnTo>
                        <a:pt x="982" y="120"/>
                      </a:lnTo>
                      <a:lnTo>
                        <a:pt x="988" y="126"/>
                      </a:lnTo>
                      <a:lnTo>
                        <a:pt x="988" y="126"/>
                      </a:lnTo>
                      <a:lnTo>
                        <a:pt x="994" y="126"/>
                      </a:lnTo>
                      <a:lnTo>
                        <a:pt x="994" y="126"/>
                      </a:lnTo>
                      <a:lnTo>
                        <a:pt x="986" y="128"/>
                      </a:lnTo>
                      <a:lnTo>
                        <a:pt x="976" y="132"/>
                      </a:lnTo>
                      <a:lnTo>
                        <a:pt x="976" y="132"/>
                      </a:lnTo>
                      <a:lnTo>
                        <a:pt x="992" y="134"/>
                      </a:lnTo>
                      <a:lnTo>
                        <a:pt x="1006" y="134"/>
                      </a:lnTo>
                      <a:lnTo>
                        <a:pt x="1006" y="134"/>
                      </a:lnTo>
                      <a:lnTo>
                        <a:pt x="1014" y="136"/>
                      </a:lnTo>
                      <a:lnTo>
                        <a:pt x="1014" y="136"/>
                      </a:lnTo>
                      <a:lnTo>
                        <a:pt x="1018" y="142"/>
                      </a:lnTo>
                      <a:lnTo>
                        <a:pt x="1018" y="142"/>
                      </a:lnTo>
                      <a:lnTo>
                        <a:pt x="1024" y="146"/>
                      </a:lnTo>
                      <a:lnTo>
                        <a:pt x="1024" y="146"/>
                      </a:lnTo>
                      <a:lnTo>
                        <a:pt x="1032" y="148"/>
                      </a:lnTo>
                      <a:lnTo>
                        <a:pt x="1032" y="148"/>
                      </a:lnTo>
                      <a:lnTo>
                        <a:pt x="1034" y="156"/>
                      </a:lnTo>
                      <a:lnTo>
                        <a:pt x="1034" y="156"/>
                      </a:lnTo>
                      <a:lnTo>
                        <a:pt x="1040" y="160"/>
                      </a:lnTo>
                      <a:lnTo>
                        <a:pt x="1040" y="160"/>
                      </a:lnTo>
                      <a:lnTo>
                        <a:pt x="1042" y="168"/>
                      </a:lnTo>
                      <a:lnTo>
                        <a:pt x="1042" y="168"/>
                      </a:lnTo>
                      <a:lnTo>
                        <a:pt x="1046" y="170"/>
                      </a:lnTo>
                      <a:lnTo>
                        <a:pt x="1048" y="172"/>
                      </a:lnTo>
                      <a:lnTo>
                        <a:pt x="1048" y="172"/>
                      </a:lnTo>
                      <a:lnTo>
                        <a:pt x="1048" y="180"/>
                      </a:lnTo>
                      <a:lnTo>
                        <a:pt x="1048" y="180"/>
                      </a:lnTo>
                      <a:lnTo>
                        <a:pt x="1054" y="186"/>
                      </a:lnTo>
                      <a:lnTo>
                        <a:pt x="1054" y="186"/>
                      </a:lnTo>
                      <a:lnTo>
                        <a:pt x="1054" y="190"/>
                      </a:lnTo>
                      <a:lnTo>
                        <a:pt x="1052" y="194"/>
                      </a:lnTo>
                      <a:lnTo>
                        <a:pt x="1052" y="194"/>
                      </a:lnTo>
                      <a:lnTo>
                        <a:pt x="1056" y="200"/>
                      </a:lnTo>
                      <a:lnTo>
                        <a:pt x="1056" y="200"/>
                      </a:lnTo>
                      <a:lnTo>
                        <a:pt x="1062" y="206"/>
                      </a:lnTo>
                      <a:lnTo>
                        <a:pt x="1062" y="206"/>
                      </a:lnTo>
                      <a:lnTo>
                        <a:pt x="1060" y="210"/>
                      </a:lnTo>
                      <a:lnTo>
                        <a:pt x="1060" y="214"/>
                      </a:lnTo>
                      <a:lnTo>
                        <a:pt x="1060" y="214"/>
                      </a:lnTo>
                      <a:lnTo>
                        <a:pt x="1062" y="222"/>
                      </a:lnTo>
                      <a:lnTo>
                        <a:pt x="1062" y="222"/>
                      </a:lnTo>
                      <a:lnTo>
                        <a:pt x="1060" y="230"/>
                      </a:lnTo>
                      <a:lnTo>
                        <a:pt x="1060" y="230"/>
                      </a:lnTo>
                      <a:lnTo>
                        <a:pt x="1058" y="236"/>
                      </a:lnTo>
                      <a:lnTo>
                        <a:pt x="1058" y="236"/>
                      </a:lnTo>
                      <a:lnTo>
                        <a:pt x="1056" y="230"/>
                      </a:lnTo>
                      <a:lnTo>
                        <a:pt x="1056" y="230"/>
                      </a:lnTo>
                      <a:lnTo>
                        <a:pt x="1052" y="236"/>
                      </a:lnTo>
                      <a:lnTo>
                        <a:pt x="1052" y="236"/>
                      </a:lnTo>
                      <a:lnTo>
                        <a:pt x="1050" y="242"/>
                      </a:lnTo>
                      <a:lnTo>
                        <a:pt x="1050" y="242"/>
                      </a:lnTo>
                      <a:lnTo>
                        <a:pt x="1050" y="248"/>
                      </a:lnTo>
                      <a:lnTo>
                        <a:pt x="1050" y="248"/>
                      </a:lnTo>
                      <a:lnTo>
                        <a:pt x="1052" y="256"/>
                      </a:lnTo>
                      <a:lnTo>
                        <a:pt x="1052" y="256"/>
                      </a:lnTo>
                      <a:lnTo>
                        <a:pt x="1052" y="262"/>
                      </a:lnTo>
                      <a:lnTo>
                        <a:pt x="1052" y="262"/>
                      </a:lnTo>
                      <a:lnTo>
                        <a:pt x="1046" y="268"/>
                      </a:lnTo>
                      <a:lnTo>
                        <a:pt x="1046" y="268"/>
                      </a:lnTo>
                      <a:lnTo>
                        <a:pt x="1040" y="274"/>
                      </a:lnTo>
                      <a:lnTo>
                        <a:pt x="1040" y="274"/>
                      </a:lnTo>
                      <a:lnTo>
                        <a:pt x="1040" y="282"/>
                      </a:lnTo>
                      <a:lnTo>
                        <a:pt x="1038" y="288"/>
                      </a:lnTo>
                      <a:lnTo>
                        <a:pt x="1038" y="288"/>
                      </a:lnTo>
                      <a:lnTo>
                        <a:pt x="1036" y="296"/>
                      </a:lnTo>
                      <a:lnTo>
                        <a:pt x="1036" y="296"/>
                      </a:lnTo>
                      <a:lnTo>
                        <a:pt x="1006" y="326"/>
                      </a:lnTo>
                      <a:lnTo>
                        <a:pt x="1006" y="326"/>
                      </a:lnTo>
                      <a:lnTo>
                        <a:pt x="998" y="330"/>
                      </a:lnTo>
                      <a:lnTo>
                        <a:pt x="998" y="330"/>
                      </a:lnTo>
                      <a:lnTo>
                        <a:pt x="996" y="338"/>
                      </a:lnTo>
                      <a:lnTo>
                        <a:pt x="996" y="338"/>
                      </a:lnTo>
                      <a:lnTo>
                        <a:pt x="990" y="342"/>
                      </a:lnTo>
                      <a:lnTo>
                        <a:pt x="990" y="342"/>
                      </a:lnTo>
                      <a:lnTo>
                        <a:pt x="986" y="350"/>
                      </a:lnTo>
                      <a:lnTo>
                        <a:pt x="986" y="350"/>
                      </a:lnTo>
                      <a:lnTo>
                        <a:pt x="978" y="354"/>
                      </a:lnTo>
                      <a:lnTo>
                        <a:pt x="978" y="354"/>
                      </a:lnTo>
                      <a:lnTo>
                        <a:pt x="976" y="362"/>
                      </a:lnTo>
                      <a:lnTo>
                        <a:pt x="972" y="370"/>
                      </a:lnTo>
                      <a:lnTo>
                        <a:pt x="972" y="370"/>
                      </a:lnTo>
                      <a:lnTo>
                        <a:pt x="968" y="376"/>
                      </a:lnTo>
                      <a:lnTo>
                        <a:pt x="968" y="376"/>
                      </a:lnTo>
                      <a:lnTo>
                        <a:pt x="960" y="380"/>
                      </a:lnTo>
                      <a:lnTo>
                        <a:pt x="960" y="380"/>
                      </a:lnTo>
                      <a:lnTo>
                        <a:pt x="954" y="384"/>
                      </a:lnTo>
                      <a:lnTo>
                        <a:pt x="954" y="384"/>
                      </a:lnTo>
                      <a:lnTo>
                        <a:pt x="950" y="392"/>
                      </a:lnTo>
                      <a:lnTo>
                        <a:pt x="950" y="392"/>
                      </a:lnTo>
                      <a:lnTo>
                        <a:pt x="942" y="396"/>
                      </a:lnTo>
                      <a:lnTo>
                        <a:pt x="942" y="396"/>
                      </a:lnTo>
                      <a:lnTo>
                        <a:pt x="934" y="400"/>
                      </a:lnTo>
                      <a:lnTo>
                        <a:pt x="934" y="400"/>
                      </a:lnTo>
                      <a:lnTo>
                        <a:pt x="930" y="406"/>
                      </a:lnTo>
                      <a:lnTo>
                        <a:pt x="930" y="406"/>
                      </a:lnTo>
                      <a:lnTo>
                        <a:pt x="926" y="414"/>
                      </a:lnTo>
                      <a:lnTo>
                        <a:pt x="926" y="414"/>
                      </a:lnTo>
                      <a:lnTo>
                        <a:pt x="918" y="416"/>
                      </a:lnTo>
                      <a:lnTo>
                        <a:pt x="918" y="416"/>
                      </a:lnTo>
                      <a:lnTo>
                        <a:pt x="914" y="430"/>
                      </a:lnTo>
                      <a:lnTo>
                        <a:pt x="910" y="444"/>
                      </a:lnTo>
                      <a:lnTo>
                        <a:pt x="910" y="444"/>
                      </a:lnTo>
                      <a:lnTo>
                        <a:pt x="910" y="442"/>
                      </a:lnTo>
                      <a:lnTo>
                        <a:pt x="908" y="436"/>
                      </a:lnTo>
                      <a:lnTo>
                        <a:pt x="908" y="430"/>
                      </a:lnTo>
                      <a:lnTo>
                        <a:pt x="906" y="428"/>
                      </a:lnTo>
                      <a:lnTo>
                        <a:pt x="906" y="428"/>
                      </a:lnTo>
                      <a:lnTo>
                        <a:pt x="914" y="448"/>
                      </a:lnTo>
                      <a:lnTo>
                        <a:pt x="914" y="448"/>
                      </a:lnTo>
                      <a:lnTo>
                        <a:pt x="918" y="434"/>
                      </a:lnTo>
                      <a:lnTo>
                        <a:pt x="922" y="420"/>
                      </a:lnTo>
                      <a:lnTo>
                        <a:pt x="922" y="420"/>
                      </a:lnTo>
                      <a:lnTo>
                        <a:pt x="918" y="404"/>
                      </a:lnTo>
                      <a:lnTo>
                        <a:pt x="910" y="430"/>
                      </a:lnTo>
                      <a:lnTo>
                        <a:pt x="910" y="430"/>
                      </a:lnTo>
                      <a:lnTo>
                        <a:pt x="902" y="434"/>
                      </a:lnTo>
                      <a:lnTo>
                        <a:pt x="902" y="434"/>
                      </a:lnTo>
                      <a:lnTo>
                        <a:pt x="906" y="428"/>
                      </a:lnTo>
                      <a:lnTo>
                        <a:pt x="906" y="428"/>
                      </a:lnTo>
                      <a:lnTo>
                        <a:pt x="898" y="430"/>
                      </a:lnTo>
                      <a:lnTo>
                        <a:pt x="882" y="436"/>
                      </a:lnTo>
                      <a:lnTo>
                        <a:pt x="874" y="450"/>
                      </a:lnTo>
                      <a:lnTo>
                        <a:pt x="868" y="456"/>
                      </a:lnTo>
                      <a:lnTo>
                        <a:pt x="868" y="456"/>
                      </a:lnTo>
                      <a:lnTo>
                        <a:pt x="864" y="464"/>
                      </a:lnTo>
                      <a:lnTo>
                        <a:pt x="864" y="464"/>
                      </a:lnTo>
                      <a:lnTo>
                        <a:pt x="856" y="466"/>
                      </a:lnTo>
                      <a:lnTo>
                        <a:pt x="856" y="466"/>
                      </a:lnTo>
                      <a:lnTo>
                        <a:pt x="850" y="474"/>
                      </a:lnTo>
                      <a:lnTo>
                        <a:pt x="850" y="474"/>
                      </a:lnTo>
                      <a:lnTo>
                        <a:pt x="846" y="480"/>
                      </a:lnTo>
                      <a:lnTo>
                        <a:pt x="846" y="480"/>
                      </a:lnTo>
                      <a:lnTo>
                        <a:pt x="840" y="486"/>
                      </a:lnTo>
                      <a:lnTo>
                        <a:pt x="840" y="486"/>
                      </a:lnTo>
                      <a:lnTo>
                        <a:pt x="832" y="490"/>
                      </a:lnTo>
                      <a:lnTo>
                        <a:pt x="832" y="490"/>
                      </a:lnTo>
                      <a:lnTo>
                        <a:pt x="838" y="482"/>
                      </a:lnTo>
                      <a:lnTo>
                        <a:pt x="838" y="482"/>
                      </a:lnTo>
                      <a:lnTo>
                        <a:pt x="830" y="486"/>
                      </a:lnTo>
                      <a:lnTo>
                        <a:pt x="830" y="486"/>
                      </a:lnTo>
                      <a:lnTo>
                        <a:pt x="822" y="488"/>
                      </a:lnTo>
                      <a:lnTo>
                        <a:pt x="822" y="488"/>
                      </a:lnTo>
                      <a:lnTo>
                        <a:pt x="816" y="494"/>
                      </a:lnTo>
                      <a:lnTo>
                        <a:pt x="810" y="518"/>
                      </a:lnTo>
                      <a:lnTo>
                        <a:pt x="806" y="500"/>
                      </a:lnTo>
                      <a:lnTo>
                        <a:pt x="806" y="500"/>
                      </a:lnTo>
                      <a:lnTo>
                        <a:pt x="800" y="506"/>
                      </a:lnTo>
                      <a:lnTo>
                        <a:pt x="800" y="506"/>
                      </a:lnTo>
                      <a:lnTo>
                        <a:pt x="792" y="508"/>
                      </a:lnTo>
                      <a:lnTo>
                        <a:pt x="792" y="508"/>
                      </a:lnTo>
                      <a:lnTo>
                        <a:pt x="784" y="512"/>
                      </a:lnTo>
                      <a:lnTo>
                        <a:pt x="784" y="512"/>
                      </a:lnTo>
                      <a:lnTo>
                        <a:pt x="776" y="514"/>
                      </a:lnTo>
                      <a:lnTo>
                        <a:pt x="776" y="514"/>
                      </a:lnTo>
                      <a:lnTo>
                        <a:pt x="770" y="520"/>
                      </a:lnTo>
                      <a:lnTo>
                        <a:pt x="770" y="520"/>
                      </a:lnTo>
                      <a:lnTo>
                        <a:pt x="766" y="526"/>
                      </a:lnTo>
                      <a:lnTo>
                        <a:pt x="760" y="532"/>
                      </a:lnTo>
                      <a:lnTo>
                        <a:pt x="760" y="532"/>
                      </a:lnTo>
                      <a:lnTo>
                        <a:pt x="752" y="536"/>
                      </a:lnTo>
                      <a:lnTo>
                        <a:pt x="752" y="536"/>
                      </a:lnTo>
                      <a:lnTo>
                        <a:pt x="744" y="538"/>
                      </a:lnTo>
                      <a:lnTo>
                        <a:pt x="744" y="538"/>
                      </a:lnTo>
                      <a:lnTo>
                        <a:pt x="746" y="534"/>
                      </a:lnTo>
                      <a:lnTo>
                        <a:pt x="748" y="532"/>
                      </a:lnTo>
                      <a:lnTo>
                        <a:pt x="748" y="532"/>
                      </a:lnTo>
                      <a:lnTo>
                        <a:pt x="740" y="534"/>
                      </a:lnTo>
                      <a:lnTo>
                        <a:pt x="740" y="534"/>
                      </a:lnTo>
                      <a:lnTo>
                        <a:pt x="746" y="526"/>
                      </a:lnTo>
                      <a:lnTo>
                        <a:pt x="746" y="526"/>
                      </a:lnTo>
                      <a:lnTo>
                        <a:pt x="738" y="530"/>
                      </a:lnTo>
                      <a:lnTo>
                        <a:pt x="726" y="542"/>
                      </a:lnTo>
                      <a:lnTo>
                        <a:pt x="722" y="548"/>
                      </a:lnTo>
                      <a:lnTo>
                        <a:pt x="722" y="548"/>
                      </a:lnTo>
                      <a:lnTo>
                        <a:pt x="716" y="554"/>
                      </a:lnTo>
                      <a:lnTo>
                        <a:pt x="716" y="554"/>
                      </a:lnTo>
                      <a:lnTo>
                        <a:pt x="708" y="556"/>
                      </a:lnTo>
                      <a:lnTo>
                        <a:pt x="708" y="556"/>
                      </a:lnTo>
                      <a:lnTo>
                        <a:pt x="702" y="562"/>
                      </a:lnTo>
                      <a:lnTo>
                        <a:pt x="696" y="568"/>
                      </a:lnTo>
                      <a:lnTo>
                        <a:pt x="696" y="568"/>
                      </a:lnTo>
                      <a:lnTo>
                        <a:pt x="690" y="574"/>
                      </a:lnTo>
                      <a:lnTo>
                        <a:pt x="690" y="574"/>
                      </a:lnTo>
                      <a:lnTo>
                        <a:pt x="688" y="574"/>
                      </a:lnTo>
                      <a:lnTo>
                        <a:pt x="686" y="568"/>
                      </a:lnTo>
                      <a:lnTo>
                        <a:pt x="684" y="562"/>
                      </a:lnTo>
                      <a:lnTo>
                        <a:pt x="682" y="560"/>
                      </a:lnTo>
                      <a:lnTo>
                        <a:pt x="682" y="560"/>
                      </a:lnTo>
                      <a:lnTo>
                        <a:pt x="676" y="566"/>
                      </a:lnTo>
                      <a:lnTo>
                        <a:pt x="676" y="566"/>
                      </a:lnTo>
                      <a:lnTo>
                        <a:pt x="668" y="568"/>
                      </a:lnTo>
                      <a:lnTo>
                        <a:pt x="668" y="568"/>
                      </a:lnTo>
                      <a:lnTo>
                        <a:pt x="660" y="570"/>
                      </a:lnTo>
                      <a:lnTo>
                        <a:pt x="660" y="570"/>
                      </a:lnTo>
                      <a:lnTo>
                        <a:pt x="652" y="572"/>
                      </a:lnTo>
                      <a:lnTo>
                        <a:pt x="652" y="572"/>
                      </a:lnTo>
                      <a:lnTo>
                        <a:pt x="648" y="576"/>
                      </a:lnTo>
                      <a:lnTo>
                        <a:pt x="646" y="578"/>
                      </a:lnTo>
                      <a:lnTo>
                        <a:pt x="646" y="578"/>
                      </a:lnTo>
                      <a:lnTo>
                        <a:pt x="654" y="576"/>
                      </a:lnTo>
                      <a:lnTo>
                        <a:pt x="654" y="576"/>
                      </a:lnTo>
                      <a:lnTo>
                        <a:pt x="662" y="574"/>
                      </a:lnTo>
                      <a:lnTo>
                        <a:pt x="662" y="574"/>
                      </a:lnTo>
                      <a:lnTo>
                        <a:pt x="658" y="580"/>
                      </a:lnTo>
                      <a:lnTo>
                        <a:pt x="658" y="580"/>
                      </a:lnTo>
                      <a:lnTo>
                        <a:pt x="664" y="578"/>
                      </a:lnTo>
                      <a:lnTo>
                        <a:pt x="664" y="578"/>
                      </a:lnTo>
                      <a:lnTo>
                        <a:pt x="670" y="574"/>
                      </a:lnTo>
                      <a:lnTo>
                        <a:pt x="670" y="574"/>
                      </a:lnTo>
                      <a:lnTo>
                        <a:pt x="676" y="568"/>
                      </a:lnTo>
                      <a:lnTo>
                        <a:pt x="676" y="56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92" y="562"/>
                      </a:lnTo>
                      <a:lnTo>
                        <a:pt x="692" y="562"/>
                      </a:lnTo>
                      <a:lnTo>
                        <a:pt x="694" y="564"/>
                      </a:lnTo>
                      <a:lnTo>
                        <a:pt x="696" y="568"/>
                      </a:lnTo>
                      <a:lnTo>
                        <a:pt x="698" y="574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lnTo>
                        <a:pt x="706" y="576"/>
                      </a:lnTo>
                      <a:lnTo>
                        <a:pt x="706" y="576"/>
                      </a:lnTo>
                      <a:lnTo>
                        <a:pt x="690" y="582"/>
                      </a:lnTo>
                      <a:lnTo>
                        <a:pt x="676" y="584"/>
                      </a:lnTo>
                      <a:lnTo>
                        <a:pt x="662" y="588"/>
                      </a:lnTo>
                      <a:lnTo>
                        <a:pt x="646" y="592"/>
                      </a:lnTo>
                      <a:lnTo>
                        <a:pt x="646" y="592"/>
                      </a:lnTo>
                      <a:lnTo>
                        <a:pt x="644" y="594"/>
                      </a:lnTo>
                      <a:lnTo>
                        <a:pt x="644" y="594"/>
                      </a:lnTo>
                      <a:lnTo>
                        <a:pt x="644" y="594"/>
                      </a:lnTo>
                      <a:lnTo>
                        <a:pt x="644" y="594"/>
                      </a:lnTo>
                      <a:lnTo>
                        <a:pt x="556" y="638"/>
                      </a:lnTo>
                      <a:lnTo>
                        <a:pt x="558" y="638"/>
                      </a:lnTo>
                      <a:lnTo>
                        <a:pt x="564" y="632"/>
                      </a:lnTo>
                      <a:lnTo>
                        <a:pt x="564" y="632"/>
                      </a:lnTo>
                      <a:lnTo>
                        <a:pt x="570" y="626"/>
                      </a:lnTo>
                      <a:lnTo>
                        <a:pt x="570" y="626"/>
                      </a:lnTo>
                      <a:lnTo>
                        <a:pt x="578" y="624"/>
                      </a:lnTo>
                      <a:lnTo>
                        <a:pt x="578" y="624"/>
                      </a:lnTo>
                      <a:lnTo>
                        <a:pt x="582" y="622"/>
                      </a:lnTo>
                      <a:lnTo>
                        <a:pt x="584" y="620"/>
                      </a:lnTo>
                      <a:lnTo>
                        <a:pt x="584" y="620"/>
                      </a:lnTo>
                      <a:lnTo>
                        <a:pt x="592" y="618"/>
                      </a:lnTo>
                      <a:lnTo>
                        <a:pt x="598" y="612"/>
                      </a:lnTo>
                      <a:lnTo>
                        <a:pt x="598" y="612"/>
                      </a:lnTo>
                      <a:lnTo>
                        <a:pt x="604" y="606"/>
                      </a:lnTo>
                      <a:lnTo>
                        <a:pt x="604" y="606"/>
                      </a:lnTo>
                      <a:lnTo>
                        <a:pt x="596" y="608"/>
                      </a:lnTo>
                      <a:lnTo>
                        <a:pt x="596" y="608"/>
                      </a:lnTo>
                      <a:lnTo>
                        <a:pt x="602" y="602"/>
                      </a:lnTo>
                      <a:lnTo>
                        <a:pt x="602" y="602"/>
                      </a:lnTo>
                      <a:lnTo>
                        <a:pt x="594" y="604"/>
                      </a:lnTo>
                      <a:lnTo>
                        <a:pt x="594" y="604"/>
                      </a:lnTo>
                      <a:lnTo>
                        <a:pt x="600" y="598"/>
                      </a:lnTo>
                      <a:lnTo>
                        <a:pt x="602" y="594"/>
                      </a:lnTo>
                      <a:lnTo>
                        <a:pt x="602" y="594"/>
                      </a:lnTo>
                      <a:lnTo>
                        <a:pt x="600" y="594"/>
                      </a:lnTo>
                      <a:lnTo>
                        <a:pt x="600" y="594"/>
                      </a:lnTo>
                      <a:lnTo>
                        <a:pt x="594" y="600"/>
                      </a:lnTo>
                      <a:lnTo>
                        <a:pt x="594" y="600"/>
                      </a:lnTo>
                      <a:lnTo>
                        <a:pt x="588" y="606"/>
                      </a:lnTo>
                      <a:lnTo>
                        <a:pt x="588" y="606"/>
                      </a:lnTo>
                      <a:lnTo>
                        <a:pt x="580" y="606"/>
                      </a:lnTo>
                      <a:lnTo>
                        <a:pt x="580" y="606"/>
                      </a:lnTo>
                      <a:lnTo>
                        <a:pt x="572" y="612"/>
                      </a:lnTo>
                      <a:lnTo>
                        <a:pt x="572" y="612"/>
                      </a:lnTo>
                      <a:lnTo>
                        <a:pt x="564" y="612"/>
                      </a:lnTo>
                      <a:lnTo>
                        <a:pt x="564" y="612"/>
                      </a:lnTo>
                      <a:lnTo>
                        <a:pt x="558" y="618"/>
                      </a:lnTo>
                      <a:lnTo>
                        <a:pt x="558" y="618"/>
                      </a:lnTo>
                      <a:lnTo>
                        <a:pt x="554" y="618"/>
                      </a:lnTo>
                      <a:lnTo>
                        <a:pt x="550" y="618"/>
                      </a:lnTo>
                      <a:lnTo>
                        <a:pt x="550" y="618"/>
                      </a:lnTo>
                      <a:lnTo>
                        <a:pt x="542" y="624"/>
                      </a:lnTo>
                      <a:lnTo>
                        <a:pt x="542" y="624"/>
                      </a:lnTo>
                      <a:lnTo>
                        <a:pt x="536" y="628"/>
                      </a:lnTo>
                      <a:lnTo>
                        <a:pt x="536" y="628"/>
                      </a:lnTo>
                      <a:lnTo>
                        <a:pt x="544" y="628"/>
                      </a:lnTo>
                      <a:lnTo>
                        <a:pt x="544" y="628"/>
                      </a:lnTo>
                      <a:lnTo>
                        <a:pt x="548" y="628"/>
                      </a:lnTo>
                      <a:lnTo>
                        <a:pt x="550" y="624"/>
                      </a:lnTo>
                      <a:lnTo>
                        <a:pt x="550" y="624"/>
                      </a:lnTo>
                      <a:lnTo>
                        <a:pt x="560" y="624"/>
                      </a:lnTo>
                      <a:lnTo>
                        <a:pt x="560" y="624"/>
                      </a:lnTo>
                      <a:lnTo>
                        <a:pt x="554" y="630"/>
                      </a:lnTo>
                      <a:lnTo>
                        <a:pt x="554" y="630"/>
                      </a:lnTo>
                      <a:lnTo>
                        <a:pt x="562" y="628"/>
                      </a:lnTo>
                      <a:lnTo>
                        <a:pt x="562" y="628"/>
                      </a:lnTo>
                      <a:lnTo>
                        <a:pt x="556" y="634"/>
                      </a:lnTo>
                      <a:lnTo>
                        <a:pt x="550" y="640"/>
                      </a:lnTo>
                      <a:lnTo>
                        <a:pt x="550" y="640"/>
                      </a:lnTo>
                      <a:lnTo>
                        <a:pt x="540" y="640"/>
                      </a:lnTo>
                      <a:lnTo>
                        <a:pt x="540" y="640"/>
                      </a:lnTo>
                      <a:lnTo>
                        <a:pt x="534" y="646"/>
                      </a:lnTo>
                      <a:lnTo>
                        <a:pt x="528" y="652"/>
                      </a:lnTo>
                      <a:lnTo>
                        <a:pt x="528" y="652"/>
                      </a:lnTo>
                      <a:lnTo>
                        <a:pt x="528" y="652"/>
                      </a:lnTo>
                      <a:lnTo>
                        <a:pt x="528" y="652"/>
                      </a:lnTo>
                      <a:lnTo>
                        <a:pt x="514" y="660"/>
                      </a:lnTo>
                      <a:lnTo>
                        <a:pt x="514" y="660"/>
                      </a:lnTo>
                      <a:lnTo>
                        <a:pt x="514" y="660"/>
                      </a:lnTo>
                      <a:lnTo>
                        <a:pt x="514" y="660"/>
                      </a:lnTo>
                      <a:lnTo>
                        <a:pt x="506" y="660"/>
                      </a:lnTo>
                      <a:lnTo>
                        <a:pt x="506" y="660"/>
                      </a:lnTo>
                      <a:lnTo>
                        <a:pt x="498" y="666"/>
                      </a:lnTo>
                      <a:lnTo>
                        <a:pt x="498" y="666"/>
                      </a:lnTo>
                      <a:lnTo>
                        <a:pt x="500" y="666"/>
                      </a:lnTo>
                      <a:lnTo>
                        <a:pt x="500" y="666"/>
                      </a:lnTo>
                      <a:lnTo>
                        <a:pt x="484" y="672"/>
                      </a:lnTo>
                      <a:lnTo>
                        <a:pt x="484" y="672"/>
                      </a:lnTo>
                      <a:lnTo>
                        <a:pt x="484" y="672"/>
                      </a:lnTo>
                      <a:lnTo>
                        <a:pt x="490" y="668"/>
                      </a:lnTo>
                      <a:lnTo>
                        <a:pt x="490" y="668"/>
                      </a:lnTo>
                      <a:lnTo>
                        <a:pt x="482" y="668"/>
                      </a:lnTo>
                      <a:lnTo>
                        <a:pt x="482" y="668"/>
                      </a:lnTo>
                      <a:lnTo>
                        <a:pt x="488" y="662"/>
                      </a:lnTo>
                      <a:lnTo>
                        <a:pt x="488" y="662"/>
                      </a:lnTo>
                      <a:lnTo>
                        <a:pt x="494" y="658"/>
                      </a:lnTo>
                      <a:lnTo>
                        <a:pt x="494" y="658"/>
                      </a:lnTo>
                      <a:lnTo>
                        <a:pt x="502" y="656"/>
                      </a:lnTo>
                      <a:lnTo>
                        <a:pt x="502" y="656"/>
                      </a:lnTo>
                      <a:lnTo>
                        <a:pt x="512" y="654"/>
                      </a:lnTo>
                      <a:lnTo>
                        <a:pt x="512" y="654"/>
                      </a:lnTo>
                      <a:lnTo>
                        <a:pt x="518" y="650"/>
                      </a:lnTo>
                      <a:lnTo>
                        <a:pt x="518" y="650"/>
                      </a:lnTo>
                      <a:lnTo>
                        <a:pt x="526" y="648"/>
                      </a:lnTo>
                      <a:lnTo>
                        <a:pt x="526" y="648"/>
                      </a:lnTo>
                      <a:lnTo>
                        <a:pt x="532" y="642"/>
                      </a:lnTo>
                      <a:lnTo>
                        <a:pt x="538" y="636"/>
                      </a:lnTo>
                      <a:lnTo>
                        <a:pt x="542" y="632"/>
                      </a:lnTo>
                      <a:lnTo>
                        <a:pt x="538" y="634"/>
                      </a:lnTo>
                      <a:lnTo>
                        <a:pt x="530" y="634"/>
                      </a:lnTo>
                      <a:lnTo>
                        <a:pt x="522" y="634"/>
                      </a:lnTo>
                      <a:lnTo>
                        <a:pt x="522" y="634"/>
                      </a:lnTo>
                      <a:lnTo>
                        <a:pt x="512" y="636"/>
                      </a:lnTo>
                      <a:lnTo>
                        <a:pt x="512" y="636"/>
                      </a:lnTo>
                      <a:lnTo>
                        <a:pt x="506" y="640"/>
                      </a:lnTo>
                      <a:lnTo>
                        <a:pt x="506" y="640"/>
                      </a:lnTo>
                      <a:lnTo>
                        <a:pt x="514" y="640"/>
                      </a:lnTo>
                      <a:lnTo>
                        <a:pt x="514" y="640"/>
                      </a:lnTo>
                      <a:lnTo>
                        <a:pt x="508" y="646"/>
                      </a:lnTo>
                      <a:lnTo>
                        <a:pt x="508" y="646"/>
                      </a:lnTo>
                      <a:lnTo>
                        <a:pt x="500" y="646"/>
                      </a:lnTo>
                      <a:lnTo>
                        <a:pt x="500" y="646"/>
                      </a:lnTo>
                      <a:lnTo>
                        <a:pt x="492" y="650"/>
                      </a:lnTo>
                      <a:lnTo>
                        <a:pt x="492" y="650"/>
                      </a:lnTo>
                      <a:lnTo>
                        <a:pt x="486" y="656"/>
                      </a:lnTo>
                      <a:lnTo>
                        <a:pt x="486" y="656"/>
                      </a:lnTo>
                      <a:lnTo>
                        <a:pt x="478" y="656"/>
                      </a:lnTo>
                      <a:lnTo>
                        <a:pt x="478" y="656"/>
                      </a:lnTo>
                      <a:lnTo>
                        <a:pt x="470" y="662"/>
                      </a:lnTo>
                      <a:lnTo>
                        <a:pt x="470" y="662"/>
                      </a:lnTo>
                      <a:lnTo>
                        <a:pt x="464" y="666"/>
                      </a:lnTo>
                      <a:lnTo>
                        <a:pt x="464" y="666"/>
                      </a:lnTo>
                      <a:lnTo>
                        <a:pt x="456" y="668"/>
                      </a:lnTo>
                      <a:lnTo>
                        <a:pt x="456" y="668"/>
                      </a:lnTo>
                      <a:lnTo>
                        <a:pt x="450" y="672"/>
                      </a:lnTo>
                      <a:lnTo>
                        <a:pt x="442" y="678"/>
                      </a:lnTo>
                      <a:lnTo>
                        <a:pt x="436" y="682"/>
                      </a:lnTo>
                      <a:lnTo>
                        <a:pt x="428" y="688"/>
                      </a:lnTo>
                      <a:lnTo>
                        <a:pt x="428" y="688"/>
                      </a:lnTo>
                      <a:lnTo>
                        <a:pt x="420" y="688"/>
                      </a:lnTo>
                      <a:lnTo>
                        <a:pt x="420" y="688"/>
                      </a:lnTo>
                      <a:lnTo>
                        <a:pt x="414" y="694"/>
                      </a:lnTo>
                      <a:lnTo>
                        <a:pt x="414" y="694"/>
                      </a:lnTo>
                      <a:lnTo>
                        <a:pt x="406" y="698"/>
                      </a:lnTo>
                      <a:lnTo>
                        <a:pt x="400" y="704"/>
                      </a:lnTo>
                      <a:lnTo>
                        <a:pt x="400" y="704"/>
                      </a:lnTo>
                      <a:lnTo>
                        <a:pt x="398" y="706"/>
                      </a:lnTo>
                      <a:lnTo>
                        <a:pt x="396" y="706"/>
                      </a:lnTo>
                      <a:lnTo>
                        <a:pt x="396" y="708"/>
                      </a:lnTo>
                      <a:lnTo>
                        <a:pt x="396" y="708"/>
                      </a:lnTo>
                      <a:lnTo>
                        <a:pt x="398" y="708"/>
                      </a:lnTo>
                      <a:lnTo>
                        <a:pt x="398" y="708"/>
                      </a:lnTo>
                      <a:lnTo>
                        <a:pt x="396" y="710"/>
                      </a:lnTo>
                      <a:lnTo>
                        <a:pt x="396" y="710"/>
                      </a:lnTo>
                      <a:lnTo>
                        <a:pt x="396" y="708"/>
                      </a:lnTo>
                      <a:lnTo>
                        <a:pt x="396" y="708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2" y="708"/>
                      </a:lnTo>
                      <a:lnTo>
                        <a:pt x="392" y="708"/>
                      </a:lnTo>
                      <a:lnTo>
                        <a:pt x="400" y="702"/>
                      </a:lnTo>
                      <a:lnTo>
                        <a:pt x="400" y="702"/>
                      </a:lnTo>
                      <a:lnTo>
                        <a:pt x="396" y="702"/>
                      </a:lnTo>
                      <a:lnTo>
                        <a:pt x="390" y="704"/>
                      </a:lnTo>
                      <a:lnTo>
                        <a:pt x="390" y="704"/>
                      </a:lnTo>
                      <a:lnTo>
                        <a:pt x="388" y="706"/>
                      </a:lnTo>
                      <a:lnTo>
                        <a:pt x="388" y="706"/>
                      </a:lnTo>
                      <a:lnTo>
                        <a:pt x="386" y="706"/>
                      </a:lnTo>
                      <a:lnTo>
                        <a:pt x="386" y="708"/>
                      </a:lnTo>
                      <a:lnTo>
                        <a:pt x="388" y="712"/>
                      </a:lnTo>
                      <a:lnTo>
                        <a:pt x="390" y="718"/>
                      </a:lnTo>
                      <a:lnTo>
                        <a:pt x="392" y="718"/>
                      </a:lnTo>
                      <a:lnTo>
                        <a:pt x="394" y="718"/>
                      </a:lnTo>
                      <a:lnTo>
                        <a:pt x="394" y="718"/>
                      </a:lnTo>
                      <a:lnTo>
                        <a:pt x="398" y="718"/>
                      </a:lnTo>
                      <a:lnTo>
                        <a:pt x="398" y="718"/>
                      </a:lnTo>
                      <a:lnTo>
                        <a:pt x="402" y="718"/>
                      </a:lnTo>
                      <a:lnTo>
                        <a:pt x="406" y="718"/>
                      </a:lnTo>
                      <a:lnTo>
                        <a:pt x="406" y="718"/>
                      </a:lnTo>
                      <a:lnTo>
                        <a:pt x="414" y="718"/>
                      </a:lnTo>
                      <a:lnTo>
                        <a:pt x="414" y="718"/>
                      </a:lnTo>
                      <a:lnTo>
                        <a:pt x="420" y="714"/>
                      </a:lnTo>
                      <a:lnTo>
                        <a:pt x="420" y="714"/>
                      </a:lnTo>
                      <a:lnTo>
                        <a:pt x="412" y="714"/>
                      </a:lnTo>
                      <a:lnTo>
                        <a:pt x="412" y="714"/>
                      </a:lnTo>
                      <a:lnTo>
                        <a:pt x="404" y="714"/>
                      </a:lnTo>
                      <a:lnTo>
                        <a:pt x="404" y="714"/>
                      </a:lnTo>
                      <a:lnTo>
                        <a:pt x="410" y="708"/>
                      </a:lnTo>
                      <a:lnTo>
                        <a:pt x="418" y="704"/>
                      </a:lnTo>
                      <a:lnTo>
                        <a:pt x="418" y="704"/>
                      </a:lnTo>
                      <a:lnTo>
                        <a:pt x="426" y="702"/>
                      </a:lnTo>
                      <a:lnTo>
                        <a:pt x="426" y="702"/>
                      </a:lnTo>
                      <a:lnTo>
                        <a:pt x="432" y="698"/>
                      </a:lnTo>
                      <a:lnTo>
                        <a:pt x="434" y="696"/>
                      </a:lnTo>
                      <a:lnTo>
                        <a:pt x="434" y="696"/>
                      </a:lnTo>
                      <a:lnTo>
                        <a:pt x="500" y="672"/>
                      </a:lnTo>
                      <a:lnTo>
                        <a:pt x="500" y="672"/>
                      </a:lnTo>
                      <a:lnTo>
                        <a:pt x="494" y="676"/>
                      </a:lnTo>
                      <a:lnTo>
                        <a:pt x="494" y="676"/>
                      </a:lnTo>
                      <a:lnTo>
                        <a:pt x="504" y="674"/>
                      </a:lnTo>
                      <a:lnTo>
                        <a:pt x="504" y="674"/>
                      </a:lnTo>
                      <a:lnTo>
                        <a:pt x="510" y="670"/>
                      </a:lnTo>
                      <a:lnTo>
                        <a:pt x="510" y="670"/>
                      </a:lnTo>
                      <a:lnTo>
                        <a:pt x="518" y="668"/>
                      </a:lnTo>
                      <a:lnTo>
                        <a:pt x="518" y="668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32" y="660"/>
                      </a:lnTo>
                      <a:lnTo>
                        <a:pt x="532" y="660"/>
                      </a:lnTo>
                      <a:lnTo>
                        <a:pt x="536" y="658"/>
                      </a:lnTo>
                      <a:lnTo>
                        <a:pt x="536" y="658"/>
                      </a:lnTo>
                      <a:lnTo>
                        <a:pt x="548" y="652"/>
                      </a:lnTo>
                      <a:lnTo>
                        <a:pt x="548" y="652"/>
                      </a:lnTo>
                      <a:lnTo>
                        <a:pt x="548" y="654"/>
                      </a:lnTo>
                      <a:lnTo>
                        <a:pt x="548" y="654"/>
                      </a:lnTo>
                      <a:lnTo>
                        <a:pt x="556" y="652"/>
                      </a:lnTo>
                      <a:lnTo>
                        <a:pt x="556" y="652"/>
                      </a:lnTo>
                      <a:lnTo>
                        <a:pt x="550" y="658"/>
                      </a:lnTo>
                      <a:lnTo>
                        <a:pt x="550" y="658"/>
                      </a:lnTo>
                      <a:lnTo>
                        <a:pt x="544" y="664"/>
                      </a:lnTo>
                      <a:lnTo>
                        <a:pt x="538" y="670"/>
                      </a:lnTo>
                      <a:lnTo>
                        <a:pt x="538" y="670"/>
                      </a:lnTo>
                      <a:lnTo>
                        <a:pt x="530" y="676"/>
                      </a:lnTo>
                      <a:lnTo>
                        <a:pt x="530" y="676"/>
                      </a:lnTo>
                      <a:lnTo>
                        <a:pt x="522" y="676"/>
                      </a:lnTo>
                      <a:lnTo>
                        <a:pt x="522" y="676"/>
                      </a:lnTo>
                      <a:lnTo>
                        <a:pt x="528" y="672"/>
                      </a:lnTo>
                      <a:lnTo>
                        <a:pt x="528" y="672"/>
                      </a:lnTo>
                      <a:lnTo>
                        <a:pt x="520" y="672"/>
                      </a:lnTo>
                      <a:lnTo>
                        <a:pt x="520" y="672"/>
                      </a:lnTo>
                      <a:lnTo>
                        <a:pt x="514" y="678"/>
                      </a:lnTo>
                      <a:lnTo>
                        <a:pt x="514" y="678"/>
                      </a:lnTo>
                      <a:lnTo>
                        <a:pt x="506" y="680"/>
                      </a:lnTo>
                      <a:lnTo>
                        <a:pt x="506" y="680"/>
                      </a:lnTo>
                      <a:lnTo>
                        <a:pt x="496" y="680"/>
                      </a:lnTo>
                      <a:lnTo>
                        <a:pt x="496" y="680"/>
                      </a:lnTo>
                      <a:lnTo>
                        <a:pt x="494" y="684"/>
                      </a:lnTo>
                      <a:lnTo>
                        <a:pt x="490" y="686"/>
                      </a:lnTo>
                      <a:lnTo>
                        <a:pt x="490" y="686"/>
                      </a:lnTo>
                      <a:lnTo>
                        <a:pt x="482" y="688"/>
                      </a:lnTo>
                      <a:lnTo>
                        <a:pt x="482" y="688"/>
                      </a:lnTo>
                      <a:lnTo>
                        <a:pt x="480" y="690"/>
                      </a:lnTo>
                      <a:lnTo>
                        <a:pt x="482" y="690"/>
                      </a:lnTo>
                      <a:lnTo>
                        <a:pt x="468" y="700"/>
                      </a:lnTo>
                      <a:lnTo>
                        <a:pt x="478" y="698"/>
                      </a:lnTo>
                      <a:lnTo>
                        <a:pt x="478" y="698"/>
                      </a:lnTo>
                      <a:lnTo>
                        <a:pt x="486" y="698"/>
                      </a:lnTo>
                      <a:lnTo>
                        <a:pt x="486" y="698"/>
                      </a:lnTo>
                      <a:lnTo>
                        <a:pt x="492" y="694"/>
                      </a:lnTo>
                      <a:lnTo>
                        <a:pt x="492" y="694"/>
                      </a:lnTo>
                      <a:lnTo>
                        <a:pt x="502" y="692"/>
                      </a:lnTo>
                      <a:lnTo>
                        <a:pt x="510" y="692"/>
                      </a:lnTo>
                      <a:lnTo>
                        <a:pt x="510" y="692"/>
                      </a:lnTo>
                      <a:lnTo>
                        <a:pt x="518" y="692"/>
                      </a:lnTo>
                      <a:lnTo>
                        <a:pt x="518" y="692"/>
                      </a:lnTo>
                      <a:lnTo>
                        <a:pt x="524" y="686"/>
                      </a:lnTo>
                      <a:lnTo>
                        <a:pt x="532" y="680"/>
                      </a:lnTo>
                      <a:lnTo>
                        <a:pt x="532" y="680"/>
                      </a:lnTo>
                      <a:lnTo>
                        <a:pt x="538" y="676"/>
                      </a:lnTo>
                      <a:lnTo>
                        <a:pt x="538" y="676"/>
                      </a:lnTo>
                      <a:lnTo>
                        <a:pt x="546" y="674"/>
                      </a:lnTo>
                      <a:lnTo>
                        <a:pt x="546" y="674"/>
                      </a:lnTo>
                      <a:lnTo>
                        <a:pt x="540" y="680"/>
                      </a:lnTo>
                      <a:lnTo>
                        <a:pt x="540" y="680"/>
                      </a:lnTo>
                      <a:lnTo>
                        <a:pt x="548" y="680"/>
                      </a:lnTo>
                      <a:lnTo>
                        <a:pt x="548" y="680"/>
                      </a:lnTo>
                      <a:lnTo>
                        <a:pt x="556" y="674"/>
                      </a:lnTo>
                      <a:lnTo>
                        <a:pt x="562" y="668"/>
                      </a:lnTo>
                      <a:lnTo>
                        <a:pt x="562" y="668"/>
                      </a:lnTo>
                      <a:lnTo>
                        <a:pt x="568" y="664"/>
                      </a:lnTo>
                      <a:lnTo>
                        <a:pt x="568" y="664"/>
                      </a:lnTo>
                      <a:lnTo>
                        <a:pt x="578" y="662"/>
                      </a:lnTo>
                      <a:lnTo>
                        <a:pt x="578" y="662"/>
                      </a:lnTo>
                      <a:lnTo>
                        <a:pt x="570" y="668"/>
                      </a:lnTo>
                      <a:lnTo>
                        <a:pt x="570" y="668"/>
                      </a:lnTo>
                      <a:lnTo>
                        <a:pt x="580" y="668"/>
                      </a:lnTo>
                      <a:lnTo>
                        <a:pt x="580" y="668"/>
                      </a:lnTo>
                      <a:lnTo>
                        <a:pt x="588" y="666"/>
                      </a:lnTo>
                      <a:lnTo>
                        <a:pt x="596" y="666"/>
                      </a:lnTo>
                      <a:lnTo>
                        <a:pt x="596" y="666"/>
                      </a:lnTo>
                      <a:lnTo>
                        <a:pt x="602" y="660"/>
                      </a:lnTo>
                      <a:lnTo>
                        <a:pt x="602" y="660"/>
                      </a:lnTo>
                      <a:lnTo>
                        <a:pt x="612" y="660"/>
                      </a:lnTo>
                      <a:lnTo>
                        <a:pt x="612" y="660"/>
                      </a:lnTo>
                      <a:lnTo>
                        <a:pt x="618" y="654"/>
                      </a:lnTo>
                      <a:lnTo>
                        <a:pt x="624" y="648"/>
                      </a:lnTo>
                      <a:lnTo>
                        <a:pt x="624" y="648"/>
                      </a:lnTo>
                      <a:lnTo>
                        <a:pt x="632" y="644"/>
                      </a:lnTo>
                      <a:lnTo>
                        <a:pt x="638" y="638"/>
                      </a:lnTo>
                      <a:lnTo>
                        <a:pt x="638" y="638"/>
                      </a:lnTo>
                      <a:lnTo>
                        <a:pt x="644" y="632"/>
                      </a:lnTo>
                      <a:lnTo>
                        <a:pt x="644" y="632"/>
                      </a:lnTo>
                      <a:lnTo>
                        <a:pt x="652" y="632"/>
                      </a:lnTo>
                      <a:lnTo>
                        <a:pt x="652" y="632"/>
                      </a:lnTo>
                      <a:lnTo>
                        <a:pt x="662" y="632"/>
                      </a:lnTo>
                      <a:lnTo>
                        <a:pt x="654" y="636"/>
                      </a:lnTo>
                      <a:lnTo>
                        <a:pt x="654" y="636"/>
                      </a:lnTo>
                      <a:lnTo>
                        <a:pt x="648" y="642"/>
                      </a:lnTo>
                      <a:lnTo>
                        <a:pt x="648" y="642"/>
                      </a:lnTo>
                      <a:lnTo>
                        <a:pt x="640" y="642"/>
                      </a:lnTo>
                      <a:lnTo>
                        <a:pt x="640" y="642"/>
                      </a:lnTo>
                      <a:lnTo>
                        <a:pt x="634" y="648"/>
                      </a:lnTo>
                      <a:lnTo>
                        <a:pt x="642" y="648"/>
                      </a:lnTo>
                      <a:lnTo>
                        <a:pt x="642" y="648"/>
                      </a:lnTo>
                      <a:lnTo>
                        <a:pt x="650" y="646"/>
                      </a:lnTo>
                      <a:lnTo>
                        <a:pt x="650" y="646"/>
                      </a:lnTo>
                      <a:lnTo>
                        <a:pt x="654" y="644"/>
                      </a:lnTo>
                      <a:lnTo>
                        <a:pt x="656" y="640"/>
                      </a:lnTo>
                      <a:lnTo>
                        <a:pt x="656" y="640"/>
                      </a:lnTo>
                      <a:lnTo>
                        <a:pt x="662" y="640"/>
                      </a:lnTo>
                      <a:lnTo>
                        <a:pt x="666" y="640"/>
                      </a:lnTo>
                      <a:lnTo>
                        <a:pt x="666" y="640"/>
                      </a:lnTo>
                      <a:lnTo>
                        <a:pt x="672" y="634"/>
                      </a:lnTo>
                      <a:lnTo>
                        <a:pt x="678" y="628"/>
                      </a:lnTo>
                      <a:lnTo>
                        <a:pt x="678" y="628"/>
                      </a:lnTo>
                      <a:lnTo>
                        <a:pt x="686" y="624"/>
                      </a:lnTo>
                      <a:lnTo>
                        <a:pt x="686" y="624"/>
                      </a:lnTo>
                      <a:lnTo>
                        <a:pt x="694" y="622"/>
                      </a:lnTo>
                      <a:lnTo>
                        <a:pt x="694" y="622"/>
                      </a:lnTo>
                      <a:lnTo>
                        <a:pt x="702" y="622"/>
                      </a:lnTo>
                      <a:lnTo>
                        <a:pt x="702" y="622"/>
                      </a:lnTo>
                      <a:lnTo>
                        <a:pt x="708" y="616"/>
                      </a:lnTo>
                      <a:lnTo>
                        <a:pt x="708" y="616"/>
                      </a:lnTo>
                      <a:lnTo>
                        <a:pt x="718" y="614"/>
                      </a:lnTo>
                      <a:lnTo>
                        <a:pt x="718" y="614"/>
                      </a:lnTo>
                      <a:lnTo>
                        <a:pt x="726" y="614"/>
                      </a:lnTo>
                      <a:lnTo>
                        <a:pt x="726" y="614"/>
                      </a:lnTo>
                      <a:lnTo>
                        <a:pt x="732" y="608"/>
                      </a:lnTo>
                      <a:lnTo>
                        <a:pt x="738" y="602"/>
                      </a:lnTo>
                      <a:lnTo>
                        <a:pt x="746" y="596"/>
                      </a:lnTo>
                      <a:lnTo>
                        <a:pt x="746" y="596"/>
                      </a:lnTo>
                      <a:lnTo>
                        <a:pt x="752" y="590"/>
                      </a:lnTo>
                      <a:lnTo>
                        <a:pt x="752" y="590"/>
                      </a:lnTo>
                      <a:lnTo>
                        <a:pt x="760" y="588"/>
                      </a:lnTo>
                      <a:lnTo>
                        <a:pt x="760" y="588"/>
                      </a:lnTo>
                      <a:lnTo>
                        <a:pt x="764" y="586"/>
                      </a:lnTo>
                      <a:lnTo>
                        <a:pt x="766" y="582"/>
                      </a:lnTo>
                      <a:lnTo>
                        <a:pt x="766" y="582"/>
                      </a:lnTo>
                      <a:lnTo>
                        <a:pt x="774" y="580"/>
                      </a:lnTo>
                      <a:lnTo>
                        <a:pt x="774" y="580"/>
                      </a:lnTo>
                      <a:lnTo>
                        <a:pt x="768" y="586"/>
                      </a:lnTo>
                      <a:lnTo>
                        <a:pt x="768" y="586"/>
                      </a:lnTo>
                      <a:lnTo>
                        <a:pt x="762" y="592"/>
                      </a:lnTo>
                      <a:lnTo>
                        <a:pt x="762" y="592"/>
                      </a:lnTo>
                      <a:lnTo>
                        <a:pt x="770" y="592"/>
                      </a:lnTo>
                      <a:lnTo>
                        <a:pt x="770" y="592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6" y="584"/>
                      </a:lnTo>
                      <a:lnTo>
                        <a:pt x="786" y="584"/>
                      </a:lnTo>
                      <a:lnTo>
                        <a:pt x="794" y="582"/>
                      </a:lnTo>
                      <a:lnTo>
                        <a:pt x="794" y="582"/>
                      </a:lnTo>
                      <a:lnTo>
                        <a:pt x="800" y="576"/>
                      </a:lnTo>
                      <a:lnTo>
                        <a:pt x="800" y="576"/>
                      </a:lnTo>
                      <a:lnTo>
                        <a:pt x="806" y="570"/>
                      </a:lnTo>
                      <a:lnTo>
                        <a:pt x="806" y="570"/>
                      </a:lnTo>
                      <a:lnTo>
                        <a:pt x="812" y="564"/>
                      </a:lnTo>
                      <a:lnTo>
                        <a:pt x="812" y="564"/>
                      </a:lnTo>
                      <a:lnTo>
                        <a:pt x="820" y="562"/>
                      </a:lnTo>
                      <a:lnTo>
                        <a:pt x="820" y="562"/>
                      </a:lnTo>
                      <a:lnTo>
                        <a:pt x="814" y="568"/>
                      </a:lnTo>
                      <a:lnTo>
                        <a:pt x="814" y="568"/>
                      </a:lnTo>
                      <a:lnTo>
                        <a:pt x="824" y="566"/>
                      </a:lnTo>
                      <a:lnTo>
                        <a:pt x="824" y="566"/>
                      </a:lnTo>
                      <a:lnTo>
                        <a:pt x="832" y="564"/>
                      </a:lnTo>
                      <a:lnTo>
                        <a:pt x="832" y="564"/>
                      </a:lnTo>
                      <a:lnTo>
                        <a:pt x="838" y="558"/>
                      </a:lnTo>
                      <a:lnTo>
                        <a:pt x="838" y="558"/>
                      </a:lnTo>
                      <a:lnTo>
                        <a:pt x="844" y="552"/>
                      </a:lnTo>
                      <a:lnTo>
                        <a:pt x="844" y="552"/>
                      </a:lnTo>
                      <a:lnTo>
                        <a:pt x="836" y="554"/>
                      </a:lnTo>
                      <a:lnTo>
                        <a:pt x="836" y="554"/>
                      </a:lnTo>
                      <a:lnTo>
                        <a:pt x="842" y="548"/>
                      </a:lnTo>
                      <a:lnTo>
                        <a:pt x="842" y="548"/>
                      </a:lnTo>
                      <a:lnTo>
                        <a:pt x="848" y="542"/>
                      </a:lnTo>
                      <a:lnTo>
                        <a:pt x="848" y="542"/>
                      </a:lnTo>
                      <a:lnTo>
                        <a:pt x="838" y="544"/>
                      </a:lnTo>
                      <a:lnTo>
                        <a:pt x="838" y="544"/>
                      </a:lnTo>
                      <a:lnTo>
                        <a:pt x="844" y="538"/>
                      </a:lnTo>
                      <a:lnTo>
                        <a:pt x="844" y="538"/>
                      </a:lnTo>
                      <a:lnTo>
                        <a:pt x="854" y="536"/>
                      </a:lnTo>
                      <a:lnTo>
                        <a:pt x="854" y="536"/>
                      </a:lnTo>
                      <a:lnTo>
                        <a:pt x="848" y="542"/>
                      </a:lnTo>
                      <a:lnTo>
                        <a:pt x="848" y="542"/>
                      </a:lnTo>
                      <a:lnTo>
                        <a:pt x="856" y="540"/>
                      </a:lnTo>
                      <a:lnTo>
                        <a:pt x="856" y="540"/>
                      </a:lnTo>
                      <a:lnTo>
                        <a:pt x="864" y="538"/>
                      </a:lnTo>
                      <a:lnTo>
                        <a:pt x="882" y="534"/>
                      </a:lnTo>
                      <a:lnTo>
                        <a:pt x="892" y="522"/>
                      </a:lnTo>
                      <a:lnTo>
                        <a:pt x="892" y="522"/>
                      </a:lnTo>
                      <a:lnTo>
                        <a:pt x="898" y="514"/>
                      </a:lnTo>
                      <a:lnTo>
                        <a:pt x="898" y="514"/>
                      </a:lnTo>
                      <a:lnTo>
                        <a:pt x="890" y="518"/>
                      </a:lnTo>
                      <a:lnTo>
                        <a:pt x="890" y="518"/>
                      </a:lnTo>
                      <a:lnTo>
                        <a:pt x="884" y="524"/>
                      </a:lnTo>
                      <a:lnTo>
                        <a:pt x="884" y="524"/>
                      </a:lnTo>
                      <a:lnTo>
                        <a:pt x="876" y="526"/>
                      </a:lnTo>
                      <a:lnTo>
                        <a:pt x="876" y="526"/>
                      </a:lnTo>
                      <a:lnTo>
                        <a:pt x="882" y="520"/>
                      </a:lnTo>
                      <a:lnTo>
                        <a:pt x="882" y="520"/>
                      </a:lnTo>
                      <a:lnTo>
                        <a:pt x="888" y="512"/>
                      </a:lnTo>
                      <a:lnTo>
                        <a:pt x="896" y="510"/>
                      </a:lnTo>
                      <a:lnTo>
                        <a:pt x="896" y="510"/>
                      </a:lnTo>
                      <a:lnTo>
                        <a:pt x="904" y="508"/>
                      </a:lnTo>
                      <a:lnTo>
                        <a:pt x="904" y="508"/>
                      </a:lnTo>
                      <a:lnTo>
                        <a:pt x="908" y="506"/>
                      </a:lnTo>
                      <a:lnTo>
                        <a:pt x="910" y="502"/>
                      </a:lnTo>
                      <a:lnTo>
                        <a:pt x="910" y="502"/>
                      </a:lnTo>
                      <a:lnTo>
                        <a:pt x="918" y="500"/>
                      </a:lnTo>
                      <a:lnTo>
                        <a:pt x="918" y="500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22" y="504"/>
                      </a:lnTo>
                      <a:lnTo>
                        <a:pt x="922" y="504"/>
                      </a:lnTo>
                      <a:lnTo>
                        <a:pt x="926" y="496"/>
                      </a:lnTo>
                      <a:lnTo>
                        <a:pt x="926" y="496"/>
                      </a:lnTo>
                      <a:lnTo>
                        <a:pt x="936" y="494"/>
                      </a:lnTo>
                      <a:lnTo>
                        <a:pt x="936" y="494"/>
                      </a:lnTo>
                      <a:lnTo>
                        <a:pt x="930" y="500"/>
                      </a:lnTo>
                      <a:lnTo>
                        <a:pt x="946" y="496"/>
                      </a:lnTo>
                      <a:lnTo>
                        <a:pt x="952" y="490"/>
                      </a:lnTo>
                      <a:lnTo>
                        <a:pt x="952" y="490"/>
                      </a:lnTo>
                      <a:lnTo>
                        <a:pt x="958" y="482"/>
                      </a:lnTo>
                      <a:lnTo>
                        <a:pt x="958" y="482"/>
                      </a:lnTo>
                      <a:lnTo>
                        <a:pt x="950" y="486"/>
                      </a:lnTo>
                      <a:lnTo>
                        <a:pt x="950" y="486"/>
                      </a:lnTo>
                      <a:lnTo>
                        <a:pt x="954" y="478"/>
                      </a:lnTo>
                      <a:lnTo>
                        <a:pt x="954" y="478"/>
                      </a:lnTo>
                      <a:lnTo>
                        <a:pt x="946" y="482"/>
                      </a:lnTo>
                      <a:lnTo>
                        <a:pt x="946" y="482"/>
                      </a:lnTo>
                      <a:lnTo>
                        <a:pt x="952" y="474"/>
                      </a:lnTo>
                      <a:lnTo>
                        <a:pt x="956" y="468"/>
                      </a:lnTo>
                      <a:lnTo>
                        <a:pt x="966" y="464"/>
                      </a:lnTo>
                      <a:lnTo>
                        <a:pt x="966" y="464"/>
                      </a:lnTo>
                      <a:lnTo>
                        <a:pt x="974" y="460"/>
                      </a:lnTo>
                      <a:lnTo>
                        <a:pt x="974" y="460"/>
                      </a:lnTo>
                      <a:lnTo>
                        <a:pt x="982" y="458"/>
                      </a:lnTo>
                      <a:lnTo>
                        <a:pt x="982" y="458"/>
                      </a:lnTo>
                      <a:lnTo>
                        <a:pt x="976" y="464"/>
                      </a:lnTo>
                      <a:lnTo>
                        <a:pt x="976" y="464"/>
                      </a:lnTo>
                      <a:lnTo>
                        <a:pt x="972" y="472"/>
                      </a:lnTo>
                      <a:lnTo>
                        <a:pt x="972" y="472"/>
                      </a:lnTo>
                      <a:lnTo>
                        <a:pt x="966" y="478"/>
                      </a:lnTo>
                      <a:lnTo>
                        <a:pt x="966" y="478"/>
                      </a:lnTo>
                      <a:lnTo>
                        <a:pt x="974" y="476"/>
                      </a:lnTo>
                      <a:lnTo>
                        <a:pt x="974" y="476"/>
                      </a:lnTo>
                      <a:lnTo>
                        <a:pt x="980" y="468"/>
                      </a:lnTo>
                      <a:lnTo>
                        <a:pt x="980" y="468"/>
                      </a:lnTo>
                      <a:lnTo>
                        <a:pt x="984" y="462"/>
                      </a:lnTo>
                      <a:lnTo>
                        <a:pt x="990" y="454"/>
                      </a:lnTo>
                      <a:lnTo>
                        <a:pt x="990" y="454"/>
                      </a:lnTo>
                      <a:lnTo>
                        <a:pt x="994" y="448"/>
                      </a:lnTo>
                      <a:lnTo>
                        <a:pt x="994" y="448"/>
                      </a:lnTo>
                      <a:lnTo>
                        <a:pt x="1002" y="444"/>
                      </a:lnTo>
                      <a:lnTo>
                        <a:pt x="1002" y="444"/>
                      </a:lnTo>
                      <a:lnTo>
                        <a:pt x="1008" y="436"/>
                      </a:lnTo>
                      <a:lnTo>
                        <a:pt x="1008" y="436"/>
                      </a:lnTo>
                      <a:lnTo>
                        <a:pt x="1016" y="432"/>
                      </a:lnTo>
                      <a:lnTo>
                        <a:pt x="1016" y="432"/>
                      </a:lnTo>
                      <a:lnTo>
                        <a:pt x="1012" y="440"/>
                      </a:lnTo>
                      <a:lnTo>
                        <a:pt x="1012" y="440"/>
                      </a:lnTo>
                      <a:lnTo>
                        <a:pt x="1020" y="436"/>
                      </a:lnTo>
                      <a:lnTo>
                        <a:pt x="1020" y="436"/>
                      </a:lnTo>
                      <a:lnTo>
                        <a:pt x="1024" y="428"/>
                      </a:lnTo>
                      <a:lnTo>
                        <a:pt x="1024" y="428"/>
                      </a:lnTo>
                      <a:lnTo>
                        <a:pt x="1028" y="420"/>
                      </a:lnTo>
                      <a:lnTo>
                        <a:pt x="1028" y="420"/>
                      </a:lnTo>
                      <a:lnTo>
                        <a:pt x="1036" y="416"/>
                      </a:lnTo>
                      <a:lnTo>
                        <a:pt x="1036" y="416"/>
                      </a:lnTo>
                      <a:lnTo>
                        <a:pt x="1040" y="408"/>
                      </a:lnTo>
                      <a:lnTo>
                        <a:pt x="1040" y="408"/>
                      </a:lnTo>
                      <a:lnTo>
                        <a:pt x="1044" y="400"/>
                      </a:lnTo>
                      <a:lnTo>
                        <a:pt x="1044" y="400"/>
                      </a:lnTo>
                      <a:lnTo>
                        <a:pt x="1048" y="392"/>
                      </a:lnTo>
                      <a:lnTo>
                        <a:pt x="1048" y="392"/>
                      </a:lnTo>
                      <a:lnTo>
                        <a:pt x="1052" y="390"/>
                      </a:lnTo>
                      <a:lnTo>
                        <a:pt x="1056" y="388"/>
                      </a:lnTo>
                      <a:lnTo>
                        <a:pt x="1056" y="388"/>
                      </a:lnTo>
                      <a:lnTo>
                        <a:pt x="1060" y="378"/>
                      </a:lnTo>
                      <a:lnTo>
                        <a:pt x="1060" y="378"/>
                      </a:lnTo>
                      <a:lnTo>
                        <a:pt x="1066" y="372"/>
                      </a:lnTo>
                      <a:lnTo>
                        <a:pt x="1066" y="372"/>
                      </a:lnTo>
                      <a:lnTo>
                        <a:pt x="1074" y="368"/>
                      </a:lnTo>
                      <a:lnTo>
                        <a:pt x="1074" y="368"/>
                      </a:lnTo>
                      <a:lnTo>
                        <a:pt x="1072" y="372"/>
                      </a:lnTo>
                      <a:lnTo>
                        <a:pt x="1070" y="376"/>
                      </a:lnTo>
                      <a:lnTo>
                        <a:pt x="1070" y="376"/>
                      </a:lnTo>
                      <a:lnTo>
                        <a:pt x="1068" y="384"/>
                      </a:lnTo>
                      <a:lnTo>
                        <a:pt x="1068" y="384"/>
                      </a:lnTo>
                      <a:lnTo>
                        <a:pt x="1074" y="378"/>
                      </a:lnTo>
                      <a:lnTo>
                        <a:pt x="1074" y="378"/>
                      </a:lnTo>
                      <a:lnTo>
                        <a:pt x="1078" y="370"/>
                      </a:lnTo>
                      <a:lnTo>
                        <a:pt x="1078" y="370"/>
                      </a:lnTo>
                      <a:lnTo>
                        <a:pt x="1086" y="364"/>
                      </a:lnTo>
                      <a:lnTo>
                        <a:pt x="1086" y="364"/>
                      </a:lnTo>
                      <a:lnTo>
                        <a:pt x="1088" y="356"/>
                      </a:lnTo>
                      <a:lnTo>
                        <a:pt x="1088" y="356"/>
                      </a:lnTo>
                      <a:lnTo>
                        <a:pt x="1096" y="348"/>
                      </a:lnTo>
                      <a:lnTo>
                        <a:pt x="1096" y="348"/>
                      </a:lnTo>
                      <a:lnTo>
                        <a:pt x="1098" y="338"/>
                      </a:lnTo>
                      <a:lnTo>
                        <a:pt x="1100" y="328"/>
                      </a:lnTo>
                      <a:lnTo>
                        <a:pt x="1100" y="328"/>
                      </a:lnTo>
                      <a:lnTo>
                        <a:pt x="1102" y="318"/>
                      </a:lnTo>
                      <a:lnTo>
                        <a:pt x="1102" y="318"/>
                      </a:lnTo>
                      <a:lnTo>
                        <a:pt x="1106" y="310"/>
                      </a:lnTo>
                      <a:lnTo>
                        <a:pt x="1106" y="310"/>
                      </a:lnTo>
                      <a:lnTo>
                        <a:pt x="1106" y="300"/>
                      </a:lnTo>
                      <a:lnTo>
                        <a:pt x="1106" y="300"/>
                      </a:lnTo>
                      <a:lnTo>
                        <a:pt x="1110" y="296"/>
                      </a:lnTo>
                      <a:lnTo>
                        <a:pt x="1112" y="292"/>
                      </a:lnTo>
                      <a:lnTo>
                        <a:pt x="1112" y="292"/>
                      </a:lnTo>
                      <a:lnTo>
                        <a:pt x="1112" y="286"/>
                      </a:lnTo>
                      <a:lnTo>
                        <a:pt x="1110" y="282"/>
                      </a:lnTo>
                      <a:lnTo>
                        <a:pt x="1110" y="282"/>
                      </a:lnTo>
                      <a:lnTo>
                        <a:pt x="1114" y="272"/>
                      </a:lnTo>
                      <a:lnTo>
                        <a:pt x="1114" y="272"/>
                      </a:lnTo>
                      <a:lnTo>
                        <a:pt x="1112" y="262"/>
                      </a:lnTo>
                      <a:lnTo>
                        <a:pt x="1112" y="262"/>
                      </a:lnTo>
                      <a:close/>
                      <a:moveTo>
                        <a:pt x="474" y="574"/>
                      </a:moveTo>
                      <a:lnTo>
                        <a:pt x="474" y="574"/>
                      </a:lnTo>
                      <a:lnTo>
                        <a:pt x="480" y="574"/>
                      </a:lnTo>
                      <a:lnTo>
                        <a:pt x="480" y="574"/>
                      </a:lnTo>
                      <a:lnTo>
                        <a:pt x="472" y="576"/>
                      </a:lnTo>
                      <a:lnTo>
                        <a:pt x="472" y="576"/>
                      </a:lnTo>
                      <a:lnTo>
                        <a:pt x="474" y="574"/>
                      </a:lnTo>
                      <a:lnTo>
                        <a:pt x="474" y="574"/>
                      </a:lnTo>
                      <a:close/>
                      <a:moveTo>
                        <a:pt x="450" y="580"/>
                      </a:moveTo>
                      <a:lnTo>
                        <a:pt x="450" y="580"/>
                      </a:lnTo>
                      <a:lnTo>
                        <a:pt x="454" y="578"/>
                      </a:lnTo>
                      <a:lnTo>
                        <a:pt x="454" y="578"/>
                      </a:lnTo>
                      <a:lnTo>
                        <a:pt x="448" y="580"/>
                      </a:lnTo>
                      <a:lnTo>
                        <a:pt x="448" y="580"/>
                      </a:lnTo>
                      <a:lnTo>
                        <a:pt x="450" y="580"/>
                      </a:lnTo>
                      <a:lnTo>
                        <a:pt x="450" y="580"/>
                      </a:lnTo>
                      <a:close/>
                      <a:moveTo>
                        <a:pt x="382" y="604"/>
                      </a:move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lnTo>
                        <a:pt x="382" y="604"/>
                      </a:lnTo>
                      <a:close/>
                      <a:moveTo>
                        <a:pt x="366" y="608"/>
                      </a:moveTo>
                      <a:lnTo>
                        <a:pt x="366" y="608"/>
                      </a:lnTo>
                      <a:lnTo>
                        <a:pt x="366" y="608"/>
                      </a:lnTo>
                      <a:lnTo>
                        <a:pt x="366" y="608"/>
                      </a:lnTo>
                      <a:lnTo>
                        <a:pt x="366" y="608"/>
                      </a:lnTo>
                      <a:lnTo>
                        <a:pt x="366" y="608"/>
                      </a:lnTo>
                      <a:lnTo>
                        <a:pt x="366" y="608"/>
                      </a:lnTo>
                      <a:lnTo>
                        <a:pt x="366" y="608"/>
                      </a:lnTo>
                      <a:close/>
                      <a:moveTo>
                        <a:pt x="362" y="608"/>
                      </a:moveTo>
                      <a:lnTo>
                        <a:pt x="358" y="614"/>
                      </a:lnTo>
                      <a:lnTo>
                        <a:pt x="358" y="614"/>
                      </a:lnTo>
                      <a:lnTo>
                        <a:pt x="356" y="614"/>
                      </a:lnTo>
                      <a:lnTo>
                        <a:pt x="352" y="610"/>
                      </a:lnTo>
                      <a:lnTo>
                        <a:pt x="352" y="610"/>
                      </a:lnTo>
                      <a:lnTo>
                        <a:pt x="362" y="608"/>
                      </a:lnTo>
                      <a:lnTo>
                        <a:pt x="362" y="608"/>
                      </a:lnTo>
                      <a:close/>
                      <a:moveTo>
                        <a:pt x="348" y="612"/>
                      </a:moveTo>
                      <a:lnTo>
                        <a:pt x="348" y="612"/>
                      </a:lnTo>
                      <a:lnTo>
                        <a:pt x="346" y="614"/>
                      </a:lnTo>
                      <a:lnTo>
                        <a:pt x="346" y="614"/>
                      </a:lnTo>
                      <a:lnTo>
                        <a:pt x="342" y="612"/>
                      </a:lnTo>
                      <a:lnTo>
                        <a:pt x="342" y="612"/>
                      </a:lnTo>
                      <a:lnTo>
                        <a:pt x="348" y="612"/>
                      </a:lnTo>
                      <a:lnTo>
                        <a:pt x="348" y="612"/>
                      </a:lnTo>
                      <a:close/>
                      <a:moveTo>
                        <a:pt x="326" y="616"/>
                      </a:moveTo>
                      <a:lnTo>
                        <a:pt x="326" y="616"/>
                      </a:lnTo>
                      <a:lnTo>
                        <a:pt x="324" y="616"/>
                      </a:lnTo>
                      <a:lnTo>
                        <a:pt x="324" y="616"/>
                      </a:lnTo>
                      <a:lnTo>
                        <a:pt x="324" y="616"/>
                      </a:lnTo>
                      <a:lnTo>
                        <a:pt x="324" y="616"/>
                      </a:lnTo>
                      <a:lnTo>
                        <a:pt x="326" y="616"/>
                      </a:lnTo>
                      <a:lnTo>
                        <a:pt x="326" y="616"/>
                      </a:lnTo>
                      <a:close/>
                      <a:moveTo>
                        <a:pt x="318" y="588"/>
                      </a:moveTo>
                      <a:lnTo>
                        <a:pt x="318" y="588"/>
                      </a:lnTo>
                      <a:lnTo>
                        <a:pt x="320" y="590"/>
                      </a:lnTo>
                      <a:lnTo>
                        <a:pt x="320" y="590"/>
                      </a:lnTo>
                      <a:lnTo>
                        <a:pt x="316" y="590"/>
                      </a:lnTo>
                      <a:lnTo>
                        <a:pt x="316" y="590"/>
                      </a:lnTo>
                      <a:lnTo>
                        <a:pt x="318" y="588"/>
                      </a:lnTo>
                      <a:lnTo>
                        <a:pt x="318" y="588"/>
                      </a:lnTo>
                      <a:close/>
                      <a:moveTo>
                        <a:pt x="266" y="620"/>
                      </a:moveTo>
                      <a:lnTo>
                        <a:pt x="266" y="620"/>
                      </a:lnTo>
                      <a:lnTo>
                        <a:pt x="264" y="620"/>
                      </a:lnTo>
                      <a:lnTo>
                        <a:pt x="264" y="620"/>
                      </a:lnTo>
                      <a:lnTo>
                        <a:pt x="264" y="620"/>
                      </a:lnTo>
                      <a:lnTo>
                        <a:pt x="264" y="620"/>
                      </a:lnTo>
                      <a:lnTo>
                        <a:pt x="266" y="620"/>
                      </a:lnTo>
                      <a:lnTo>
                        <a:pt x="266" y="620"/>
                      </a:lnTo>
                      <a:close/>
                      <a:moveTo>
                        <a:pt x="262" y="186"/>
                      </a:moveTo>
                      <a:lnTo>
                        <a:pt x="262" y="186"/>
                      </a:lnTo>
                      <a:lnTo>
                        <a:pt x="256" y="186"/>
                      </a:lnTo>
                      <a:lnTo>
                        <a:pt x="256" y="186"/>
                      </a:lnTo>
                      <a:lnTo>
                        <a:pt x="266" y="182"/>
                      </a:lnTo>
                      <a:lnTo>
                        <a:pt x="266" y="182"/>
                      </a:lnTo>
                      <a:lnTo>
                        <a:pt x="262" y="186"/>
                      </a:lnTo>
                      <a:lnTo>
                        <a:pt x="262" y="186"/>
                      </a:lnTo>
                      <a:close/>
                      <a:moveTo>
                        <a:pt x="282" y="122"/>
                      </a:moveTo>
                      <a:lnTo>
                        <a:pt x="282" y="120"/>
                      </a:lnTo>
                      <a:lnTo>
                        <a:pt x="284" y="120"/>
                      </a:lnTo>
                      <a:lnTo>
                        <a:pt x="284" y="120"/>
                      </a:lnTo>
                      <a:lnTo>
                        <a:pt x="282" y="122"/>
                      </a:lnTo>
                      <a:lnTo>
                        <a:pt x="282" y="122"/>
                      </a:lnTo>
                      <a:close/>
                      <a:moveTo>
                        <a:pt x="348" y="136"/>
                      </a:moveTo>
                      <a:lnTo>
                        <a:pt x="348" y="136"/>
                      </a:lnTo>
                      <a:lnTo>
                        <a:pt x="344" y="136"/>
                      </a:lnTo>
                      <a:lnTo>
                        <a:pt x="340" y="136"/>
                      </a:lnTo>
                      <a:lnTo>
                        <a:pt x="340" y="136"/>
                      </a:lnTo>
                      <a:lnTo>
                        <a:pt x="332" y="140"/>
                      </a:lnTo>
                      <a:lnTo>
                        <a:pt x="332" y="140"/>
                      </a:lnTo>
                      <a:lnTo>
                        <a:pt x="324" y="140"/>
                      </a:lnTo>
                      <a:lnTo>
                        <a:pt x="324" y="140"/>
                      </a:lnTo>
                      <a:lnTo>
                        <a:pt x="330" y="136"/>
                      </a:lnTo>
                      <a:lnTo>
                        <a:pt x="330" y="136"/>
                      </a:lnTo>
                      <a:lnTo>
                        <a:pt x="346" y="130"/>
                      </a:lnTo>
                      <a:lnTo>
                        <a:pt x="346" y="130"/>
                      </a:lnTo>
                      <a:lnTo>
                        <a:pt x="346" y="130"/>
                      </a:lnTo>
                      <a:lnTo>
                        <a:pt x="354" y="130"/>
                      </a:lnTo>
                      <a:lnTo>
                        <a:pt x="354" y="130"/>
                      </a:lnTo>
                      <a:lnTo>
                        <a:pt x="348" y="136"/>
                      </a:lnTo>
                      <a:lnTo>
                        <a:pt x="348" y="136"/>
                      </a:lnTo>
                      <a:close/>
                      <a:moveTo>
                        <a:pt x="384" y="102"/>
                      </a:moveTo>
                      <a:lnTo>
                        <a:pt x="384" y="102"/>
                      </a:lnTo>
                      <a:lnTo>
                        <a:pt x="356" y="112"/>
                      </a:lnTo>
                      <a:lnTo>
                        <a:pt x="356" y="112"/>
                      </a:lnTo>
                      <a:lnTo>
                        <a:pt x="354" y="112"/>
                      </a:lnTo>
                      <a:lnTo>
                        <a:pt x="354" y="112"/>
                      </a:lnTo>
                      <a:lnTo>
                        <a:pt x="362" y="106"/>
                      </a:lnTo>
                      <a:lnTo>
                        <a:pt x="362" y="106"/>
                      </a:lnTo>
                      <a:lnTo>
                        <a:pt x="370" y="106"/>
                      </a:lnTo>
                      <a:lnTo>
                        <a:pt x="370" y="106"/>
                      </a:lnTo>
                      <a:lnTo>
                        <a:pt x="378" y="102"/>
                      </a:lnTo>
                      <a:lnTo>
                        <a:pt x="378" y="102"/>
                      </a:lnTo>
                      <a:lnTo>
                        <a:pt x="386" y="100"/>
                      </a:lnTo>
                      <a:lnTo>
                        <a:pt x="386" y="100"/>
                      </a:lnTo>
                      <a:lnTo>
                        <a:pt x="384" y="102"/>
                      </a:lnTo>
                      <a:lnTo>
                        <a:pt x="384" y="102"/>
                      </a:lnTo>
                      <a:close/>
                      <a:moveTo>
                        <a:pt x="392" y="132"/>
                      </a:moveTo>
                      <a:lnTo>
                        <a:pt x="392" y="132"/>
                      </a:lnTo>
                      <a:lnTo>
                        <a:pt x="388" y="132"/>
                      </a:lnTo>
                      <a:lnTo>
                        <a:pt x="388" y="132"/>
                      </a:lnTo>
                      <a:lnTo>
                        <a:pt x="394" y="130"/>
                      </a:lnTo>
                      <a:lnTo>
                        <a:pt x="394" y="130"/>
                      </a:lnTo>
                      <a:lnTo>
                        <a:pt x="392" y="132"/>
                      </a:lnTo>
                      <a:lnTo>
                        <a:pt x="392" y="132"/>
                      </a:lnTo>
                      <a:close/>
                      <a:moveTo>
                        <a:pt x="406" y="128"/>
                      </a:moveTo>
                      <a:lnTo>
                        <a:pt x="406" y="128"/>
                      </a:lnTo>
                      <a:lnTo>
                        <a:pt x="404" y="128"/>
                      </a:lnTo>
                      <a:lnTo>
                        <a:pt x="404" y="128"/>
                      </a:lnTo>
                      <a:lnTo>
                        <a:pt x="410" y="126"/>
                      </a:lnTo>
                      <a:lnTo>
                        <a:pt x="410" y="126"/>
                      </a:lnTo>
                      <a:lnTo>
                        <a:pt x="406" y="128"/>
                      </a:lnTo>
                      <a:lnTo>
                        <a:pt x="406" y="128"/>
                      </a:lnTo>
                      <a:close/>
                      <a:moveTo>
                        <a:pt x="436" y="88"/>
                      </a:moveTo>
                      <a:lnTo>
                        <a:pt x="438" y="88"/>
                      </a:lnTo>
                      <a:lnTo>
                        <a:pt x="438" y="88"/>
                      </a:lnTo>
                      <a:lnTo>
                        <a:pt x="432" y="90"/>
                      </a:lnTo>
                      <a:lnTo>
                        <a:pt x="436" y="88"/>
                      </a:lnTo>
                      <a:close/>
                      <a:moveTo>
                        <a:pt x="430" y="120"/>
                      </a:moveTo>
                      <a:lnTo>
                        <a:pt x="430" y="120"/>
                      </a:lnTo>
                      <a:lnTo>
                        <a:pt x="430" y="126"/>
                      </a:lnTo>
                      <a:lnTo>
                        <a:pt x="430" y="126"/>
                      </a:lnTo>
                      <a:lnTo>
                        <a:pt x="428" y="122"/>
                      </a:lnTo>
                      <a:lnTo>
                        <a:pt x="428" y="118"/>
                      </a:lnTo>
                      <a:lnTo>
                        <a:pt x="428" y="118"/>
                      </a:lnTo>
                      <a:lnTo>
                        <a:pt x="430" y="112"/>
                      </a:lnTo>
                      <a:lnTo>
                        <a:pt x="430" y="112"/>
                      </a:lnTo>
                      <a:lnTo>
                        <a:pt x="430" y="120"/>
                      </a:lnTo>
                      <a:lnTo>
                        <a:pt x="430" y="120"/>
                      </a:lnTo>
                      <a:close/>
                      <a:moveTo>
                        <a:pt x="484" y="54"/>
                      </a:moveTo>
                      <a:lnTo>
                        <a:pt x="484" y="54"/>
                      </a:lnTo>
                      <a:lnTo>
                        <a:pt x="484" y="54"/>
                      </a:lnTo>
                      <a:lnTo>
                        <a:pt x="484" y="54"/>
                      </a:lnTo>
                      <a:lnTo>
                        <a:pt x="486" y="54"/>
                      </a:lnTo>
                      <a:lnTo>
                        <a:pt x="486" y="54"/>
                      </a:lnTo>
                      <a:lnTo>
                        <a:pt x="484" y="54"/>
                      </a:lnTo>
                      <a:lnTo>
                        <a:pt x="484" y="54"/>
                      </a:lnTo>
                      <a:close/>
                      <a:moveTo>
                        <a:pt x="612" y="66"/>
                      </a:moveTo>
                      <a:lnTo>
                        <a:pt x="612" y="66"/>
                      </a:lnTo>
                      <a:lnTo>
                        <a:pt x="602" y="66"/>
                      </a:lnTo>
                      <a:lnTo>
                        <a:pt x="602" y="66"/>
                      </a:lnTo>
                      <a:lnTo>
                        <a:pt x="598" y="64"/>
                      </a:lnTo>
                      <a:lnTo>
                        <a:pt x="598" y="64"/>
                      </a:lnTo>
                      <a:lnTo>
                        <a:pt x="614" y="62"/>
                      </a:lnTo>
                      <a:lnTo>
                        <a:pt x="614" y="62"/>
                      </a:lnTo>
                      <a:lnTo>
                        <a:pt x="618" y="62"/>
                      </a:lnTo>
                      <a:lnTo>
                        <a:pt x="618" y="62"/>
                      </a:lnTo>
                      <a:lnTo>
                        <a:pt x="612" y="66"/>
                      </a:lnTo>
                      <a:lnTo>
                        <a:pt x="612" y="66"/>
                      </a:lnTo>
                      <a:close/>
                      <a:moveTo>
                        <a:pt x="996" y="106"/>
                      </a:moveTo>
                      <a:lnTo>
                        <a:pt x="996" y="106"/>
                      </a:lnTo>
                      <a:lnTo>
                        <a:pt x="994" y="104"/>
                      </a:lnTo>
                      <a:lnTo>
                        <a:pt x="994" y="104"/>
                      </a:lnTo>
                      <a:lnTo>
                        <a:pt x="1000" y="106"/>
                      </a:lnTo>
                      <a:lnTo>
                        <a:pt x="1000" y="106"/>
                      </a:lnTo>
                      <a:lnTo>
                        <a:pt x="996" y="106"/>
                      </a:lnTo>
                      <a:lnTo>
                        <a:pt x="996" y="106"/>
                      </a:lnTo>
                      <a:close/>
                      <a:moveTo>
                        <a:pt x="1010" y="130"/>
                      </a:moveTo>
                      <a:lnTo>
                        <a:pt x="1002" y="128"/>
                      </a:lnTo>
                      <a:lnTo>
                        <a:pt x="1002" y="128"/>
                      </a:lnTo>
                      <a:lnTo>
                        <a:pt x="994" y="126"/>
                      </a:lnTo>
                      <a:lnTo>
                        <a:pt x="994" y="126"/>
                      </a:lnTo>
                      <a:lnTo>
                        <a:pt x="990" y="120"/>
                      </a:lnTo>
                      <a:lnTo>
                        <a:pt x="990" y="120"/>
                      </a:lnTo>
                      <a:lnTo>
                        <a:pt x="998" y="122"/>
                      </a:lnTo>
                      <a:lnTo>
                        <a:pt x="998" y="122"/>
                      </a:lnTo>
                      <a:lnTo>
                        <a:pt x="1002" y="124"/>
                      </a:lnTo>
                      <a:lnTo>
                        <a:pt x="1002" y="124"/>
                      </a:lnTo>
                      <a:lnTo>
                        <a:pt x="1008" y="126"/>
                      </a:lnTo>
                      <a:lnTo>
                        <a:pt x="1018" y="128"/>
                      </a:lnTo>
                      <a:lnTo>
                        <a:pt x="1030" y="130"/>
                      </a:lnTo>
                      <a:lnTo>
                        <a:pt x="1034" y="132"/>
                      </a:lnTo>
                      <a:lnTo>
                        <a:pt x="1034" y="132"/>
                      </a:lnTo>
                      <a:lnTo>
                        <a:pt x="1010" y="130"/>
                      </a:lnTo>
                      <a:lnTo>
                        <a:pt x="1010" y="130"/>
                      </a:lnTo>
                      <a:close/>
                      <a:moveTo>
                        <a:pt x="1042" y="140"/>
                      </a:moveTo>
                      <a:lnTo>
                        <a:pt x="1042" y="140"/>
                      </a:lnTo>
                      <a:lnTo>
                        <a:pt x="1042" y="138"/>
                      </a:lnTo>
                      <a:lnTo>
                        <a:pt x="1042" y="138"/>
                      </a:lnTo>
                      <a:lnTo>
                        <a:pt x="1044" y="140"/>
                      </a:lnTo>
                      <a:lnTo>
                        <a:pt x="1044" y="140"/>
                      </a:lnTo>
                      <a:lnTo>
                        <a:pt x="1042" y="140"/>
                      </a:lnTo>
                      <a:lnTo>
                        <a:pt x="1042" y="140"/>
                      </a:lnTo>
                      <a:close/>
                      <a:moveTo>
                        <a:pt x="1018" y="102"/>
                      </a:moveTo>
                      <a:lnTo>
                        <a:pt x="1018" y="102"/>
                      </a:lnTo>
                      <a:lnTo>
                        <a:pt x="1026" y="104"/>
                      </a:lnTo>
                      <a:lnTo>
                        <a:pt x="1026" y="104"/>
                      </a:lnTo>
                      <a:lnTo>
                        <a:pt x="1028" y="108"/>
                      </a:lnTo>
                      <a:lnTo>
                        <a:pt x="1028" y="108"/>
                      </a:lnTo>
                      <a:lnTo>
                        <a:pt x="1018" y="102"/>
                      </a:lnTo>
                      <a:lnTo>
                        <a:pt x="1018" y="102"/>
                      </a:lnTo>
                      <a:close/>
                      <a:moveTo>
                        <a:pt x="1060" y="166"/>
                      </a:moveTo>
                      <a:lnTo>
                        <a:pt x="1060" y="166"/>
                      </a:lnTo>
                      <a:lnTo>
                        <a:pt x="1058" y="162"/>
                      </a:lnTo>
                      <a:lnTo>
                        <a:pt x="1058" y="162"/>
                      </a:lnTo>
                      <a:lnTo>
                        <a:pt x="1062" y="168"/>
                      </a:lnTo>
                      <a:lnTo>
                        <a:pt x="1062" y="168"/>
                      </a:lnTo>
                      <a:lnTo>
                        <a:pt x="1060" y="166"/>
                      </a:lnTo>
                      <a:lnTo>
                        <a:pt x="1060" y="166"/>
                      </a:lnTo>
                      <a:close/>
                      <a:moveTo>
                        <a:pt x="402" y="708"/>
                      </a:moveTo>
                      <a:lnTo>
                        <a:pt x="402" y="708"/>
                      </a:lnTo>
                      <a:lnTo>
                        <a:pt x="398" y="712"/>
                      </a:lnTo>
                      <a:lnTo>
                        <a:pt x="398" y="712"/>
                      </a:lnTo>
                      <a:lnTo>
                        <a:pt x="396" y="712"/>
                      </a:lnTo>
                      <a:lnTo>
                        <a:pt x="396" y="712"/>
                      </a:lnTo>
                      <a:lnTo>
                        <a:pt x="396" y="712"/>
                      </a:lnTo>
                      <a:lnTo>
                        <a:pt x="396" y="712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4" y="710"/>
                      </a:lnTo>
                      <a:lnTo>
                        <a:pt x="396" y="712"/>
                      </a:lnTo>
                      <a:lnTo>
                        <a:pt x="396" y="712"/>
                      </a:lnTo>
                      <a:lnTo>
                        <a:pt x="396" y="710"/>
                      </a:lnTo>
                      <a:lnTo>
                        <a:pt x="396" y="710"/>
                      </a:lnTo>
                      <a:lnTo>
                        <a:pt x="400" y="708"/>
                      </a:lnTo>
                      <a:lnTo>
                        <a:pt x="400" y="708"/>
                      </a:lnTo>
                      <a:lnTo>
                        <a:pt x="402" y="708"/>
                      </a:lnTo>
                      <a:lnTo>
                        <a:pt x="402" y="708"/>
                      </a:lnTo>
                      <a:lnTo>
                        <a:pt x="402" y="708"/>
                      </a:lnTo>
                      <a:lnTo>
                        <a:pt x="402" y="708"/>
                      </a:lnTo>
                      <a:lnTo>
                        <a:pt x="402" y="708"/>
                      </a:lnTo>
                      <a:lnTo>
                        <a:pt x="402" y="708"/>
                      </a:lnTo>
                      <a:close/>
                      <a:moveTo>
                        <a:pt x="470" y="680"/>
                      </a:moveTo>
                      <a:lnTo>
                        <a:pt x="470" y="680"/>
                      </a:lnTo>
                      <a:lnTo>
                        <a:pt x="470" y="680"/>
                      </a:lnTo>
                      <a:lnTo>
                        <a:pt x="438" y="692"/>
                      </a:lnTo>
                      <a:lnTo>
                        <a:pt x="440" y="692"/>
                      </a:lnTo>
                      <a:lnTo>
                        <a:pt x="440" y="692"/>
                      </a:lnTo>
                      <a:lnTo>
                        <a:pt x="446" y="686"/>
                      </a:lnTo>
                      <a:lnTo>
                        <a:pt x="446" y="686"/>
                      </a:lnTo>
                      <a:lnTo>
                        <a:pt x="438" y="688"/>
                      </a:lnTo>
                      <a:lnTo>
                        <a:pt x="438" y="688"/>
                      </a:lnTo>
                      <a:lnTo>
                        <a:pt x="444" y="682"/>
                      </a:lnTo>
                      <a:lnTo>
                        <a:pt x="450" y="676"/>
                      </a:lnTo>
                      <a:lnTo>
                        <a:pt x="456" y="672"/>
                      </a:lnTo>
                      <a:lnTo>
                        <a:pt x="474" y="670"/>
                      </a:lnTo>
                      <a:lnTo>
                        <a:pt x="466" y="674"/>
                      </a:lnTo>
                      <a:lnTo>
                        <a:pt x="466" y="674"/>
                      </a:lnTo>
                      <a:lnTo>
                        <a:pt x="460" y="680"/>
                      </a:lnTo>
                      <a:lnTo>
                        <a:pt x="460" y="680"/>
                      </a:lnTo>
                      <a:lnTo>
                        <a:pt x="470" y="680"/>
                      </a:lnTo>
                      <a:lnTo>
                        <a:pt x="470" y="680"/>
                      </a:lnTo>
                      <a:close/>
                      <a:moveTo>
                        <a:pt x="580" y="644"/>
                      </a:moveTo>
                      <a:lnTo>
                        <a:pt x="580" y="644"/>
                      </a:lnTo>
                      <a:lnTo>
                        <a:pt x="570" y="646"/>
                      </a:lnTo>
                      <a:lnTo>
                        <a:pt x="570" y="646"/>
                      </a:lnTo>
                      <a:lnTo>
                        <a:pt x="572" y="644"/>
                      </a:lnTo>
                      <a:lnTo>
                        <a:pt x="572" y="644"/>
                      </a:lnTo>
                      <a:lnTo>
                        <a:pt x="584" y="638"/>
                      </a:lnTo>
                      <a:lnTo>
                        <a:pt x="584" y="638"/>
                      </a:lnTo>
                      <a:lnTo>
                        <a:pt x="580" y="644"/>
                      </a:lnTo>
                      <a:lnTo>
                        <a:pt x="580" y="644"/>
                      </a:lnTo>
                      <a:close/>
                      <a:moveTo>
                        <a:pt x="620" y="632"/>
                      </a:moveTo>
                      <a:lnTo>
                        <a:pt x="602" y="634"/>
                      </a:lnTo>
                      <a:lnTo>
                        <a:pt x="608" y="630"/>
                      </a:lnTo>
                      <a:lnTo>
                        <a:pt x="608" y="630"/>
                      </a:lnTo>
                      <a:lnTo>
                        <a:pt x="632" y="620"/>
                      </a:lnTo>
                      <a:lnTo>
                        <a:pt x="632" y="620"/>
                      </a:lnTo>
                      <a:lnTo>
                        <a:pt x="632" y="620"/>
                      </a:lnTo>
                      <a:lnTo>
                        <a:pt x="620" y="632"/>
                      </a:lnTo>
                      <a:close/>
                      <a:moveTo>
                        <a:pt x="712" y="572"/>
                      </a:moveTo>
                      <a:lnTo>
                        <a:pt x="712" y="572"/>
                      </a:lnTo>
                      <a:lnTo>
                        <a:pt x="714" y="570"/>
                      </a:lnTo>
                      <a:lnTo>
                        <a:pt x="714" y="570"/>
                      </a:lnTo>
                      <a:lnTo>
                        <a:pt x="716" y="568"/>
                      </a:lnTo>
                      <a:lnTo>
                        <a:pt x="716" y="568"/>
                      </a:lnTo>
                      <a:lnTo>
                        <a:pt x="712" y="572"/>
                      </a:lnTo>
                      <a:lnTo>
                        <a:pt x="712" y="572"/>
                      </a:lnTo>
                      <a:close/>
                      <a:moveTo>
                        <a:pt x="730" y="562"/>
                      </a:moveTo>
                      <a:lnTo>
                        <a:pt x="730" y="562"/>
                      </a:lnTo>
                      <a:lnTo>
                        <a:pt x="734" y="556"/>
                      </a:lnTo>
                      <a:lnTo>
                        <a:pt x="734" y="556"/>
                      </a:lnTo>
                      <a:lnTo>
                        <a:pt x="738" y="556"/>
                      </a:lnTo>
                      <a:lnTo>
                        <a:pt x="738" y="556"/>
                      </a:lnTo>
                      <a:lnTo>
                        <a:pt x="730" y="562"/>
                      </a:lnTo>
                      <a:lnTo>
                        <a:pt x="730" y="562"/>
                      </a:lnTo>
                      <a:close/>
                      <a:moveTo>
                        <a:pt x="748" y="550"/>
                      </a:moveTo>
                      <a:lnTo>
                        <a:pt x="748" y="550"/>
                      </a:lnTo>
                      <a:lnTo>
                        <a:pt x="748" y="550"/>
                      </a:lnTo>
                      <a:lnTo>
                        <a:pt x="748" y="550"/>
                      </a:lnTo>
                      <a:lnTo>
                        <a:pt x="754" y="544"/>
                      </a:lnTo>
                      <a:lnTo>
                        <a:pt x="754" y="544"/>
                      </a:lnTo>
                      <a:lnTo>
                        <a:pt x="760" y="542"/>
                      </a:lnTo>
                      <a:lnTo>
                        <a:pt x="760" y="542"/>
                      </a:lnTo>
                      <a:lnTo>
                        <a:pt x="748" y="550"/>
                      </a:lnTo>
                      <a:lnTo>
                        <a:pt x="748" y="550"/>
                      </a:lnTo>
                      <a:close/>
                      <a:moveTo>
                        <a:pt x="1072" y="212"/>
                      </a:moveTo>
                      <a:lnTo>
                        <a:pt x="1068" y="206"/>
                      </a:lnTo>
                      <a:lnTo>
                        <a:pt x="1068" y="206"/>
                      </a:lnTo>
                      <a:lnTo>
                        <a:pt x="1070" y="192"/>
                      </a:lnTo>
                      <a:lnTo>
                        <a:pt x="1070" y="192"/>
                      </a:lnTo>
                      <a:lnTo>
                        <a:pt x="1074" y="214"/>
                      </a:lnTo>
                      <a:lnTo>
                        <a:pt x="1072" y="2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</p:grpSp>
          <p:sp>
            <p:nvSpPr>
              <p:cNvPr id="113" name="テキスト ボックス 234">
                <a:extLst>
                  <a:ext uri="{FF2B5EF4-FFF2-40B4-BE49-F238E27FC236}">
                    <a16:creationId xmlns:a16="http://schemas.microsoft.com/office/drawing/2014/main" id="{C56D29E0-294C-40DA-93AC-BFE914454110}"/>
                  </a:ext>
                </a:extLst>
              </p:cNvPr>
              <p:cNvSpPr txBox="1"/>
              <p:nvPr/>
            </p:nvSpPr>
            <p:spPr>
              <a:xfrm rot="21141436">
                <a:off x="5252696" y="1484368"/>
                <a:ext cx="1914112" cy="65186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900"/>
                  </a:lnSpc>
                </a:pPr>
                <a:r>
                  <a:rPr lang="ja-JP" altLang="ja-JP" sz="1400" kern="100" dirty="0"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・</a:t>
                </a:r>
                <a:r>
                  <a:rPr lang="ja-JP" altLang="en-US" sz="1400" kern="100" dirty="0"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対象</a:t>
                </a:r>
                <a:r>
                  <a:rPr lang="en-US" altLang="ja-JP" sz="1400" kern="100" dirty="0">
                    <a:effectLst/>
                    <a:latin typeface="Times New Roman" panose="02020603050405020304" pitchFamily="18" charset="0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:</a:t>
                </a:r>
                <a:r>
                  <a:rPr lang="ja-JP" altLang="en-US" sz="1400" kern="100" dirty="0">
                    <a:solidFill>
                      <a:srgbClr val="767171"/>
                    </a:solidFill>
                    <a:effectLst/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en-US" sz="1400" kern="100" dirty="0">
                    <a:solidFill>
                      <a:srgbClr val="FF0000"/>
                    </a:solidFill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高</a:t>
                </a:r>
                <a:r>
                  <a:rPr lang="en-US" altLang="ja-JP" sz="1400" kern="1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en-US" sz="1400" kern="100" dirty="0">
                    <a:solidFill>
                      <a:srgbClr val="FF0000"/>
                    </a:solidFill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生・高</a:t>
                </a:r>
                <a:r>
                  <a:rPr lang="en-US" altLang="ja-JP" sz="1400" kern="1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1</a:t>
                </a:r>
                <a:r>
                  <a:rPr lang="ja-JP" altLang="en-US" sz="1400" kern="100" dirty="0">
                    <a:solidFill>
                      <a:srgbClr val="FF0000"/>
                    </a:solidFill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生</a:t>
                </a:r>
                <a:endParaRPr lang="en-US" altLang="ja-JP" sz="1400" kern="100" dirty="0">
                  <a:solidFill>
                    <a:srgbClr val="FF0000"/>
                  </a:solidFill>
                  <a:effectLst/>
                  <a:latin typeface="HGｺﾞｼｯｸM" panose="020B0609000000000000" pitchFamily="49" charset="-128"/>
                  <a:ea typeface="HGｺﾞｼｯｸM" panose="020B0609000000000000" pitchFamily="49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ts val="1900"/>
                  </a:lnSpc>
                </a:pPr>
                <a:r>
                  <a:rPr lang="ja-JP" altLang="ja-JP" sz="1400" kern="100" dirty="0"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・</a:t>
                </a:r>
                <a:r>
                  <a:rPr lang="ja-JP" altLang="en-US" sz="1400" kern="100" dirty="0"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費用</a:t>
                </a:r>
                <a:r>
                  <a:rPr lang="en-US" altLang="ja-JP" sz="1400" kern="100" dirty="0">
                    <a:effectLst/>
                    <a:latin typeface="Times New Roman" panose="02020603050405020304" pitchFamily="18" charset="0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:</a:t>
                </a:r>
                <a:r>
                  <a:rPr lang="ja-JP" altLang="en-US" sz="1400" kern="100" dirty="0">
                    <a:solidFill>
                      <a:srgbClr val="767171"/>
                    </a:solidFill>
                    <a:effectLst/>
                    <a:latin typeface="HGSｺﾞｼｯｸM" panose="020B0600000000000000" pitchFamily="50" charset="-128"/>
                    <a:ea typeface="HGSｺﾞｼｯｸM" panose="020B06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1400" kern="100" dirty="0">
                    <a:solidFill>
                      <a:srgbClr val="FF0000"/>
                    </a:solidFill>
                    <a:effectLst/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Times New Roman" panose="02020603050405020304" pitchFamily="18" charset="0"/>
                  </a:rPr>
                  <a:t>無料</a:t>
                </a:r>
              </a:p>
              <a:p>
                <a:pPr algn="just">
                  <a:lnSpc>
                    <a:spcPts val="1900"/>
                  </a:lnSpc>
                </a:pPr>
                <a:endParaRPr lang="ja-JP" sz="1400" kern="100" dirty="0">
                  <a:solidFill>
                    <a:srgbClr val="FF0000"/>
                  </a:solidFill>
                  <a:effectLst/>
                  <a:latin typeface="HGｺﾞｼｯｸM" panose="020B0609000000000000" pitchFamily="49" charset="-128"/>
                  <a:ea typeface="HGｺﾞｼｯｸM" panose="020B0609000000000000" pitchFamily="49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00" name="テキスト ボックス 234">
            <a:extLst>
              <a:ext uri="{FF2B5EF4-FFF2-40B4-BE49-F238E27FC236}">
                <a16:creationId xmlns:a16="http://schemas.microsoft.com/office/drawing/2014/main" id="{D954CF31-E292-4827-B5C6-007E1267E6DB}"/>
              </a:ext>
            </a:extLst>
          </p:cNvPr>
          <p:cNvSpPr txBox="1"/>
          <p:nvPr/>
        </p:nvSpPr>
        <p:spPr>
          <a:xfrm>
            <a:off x="2629720" y="2064519"/>
            <a:ext cx="2339283" cy="5394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900"/>
              </a:lnSpc>
            </a:pPr>
            <a:r>
              <a:rPr lang="ja-JP" altLang="en-US" sz="2000" kern="100" dirty="0">
                <a:solidFill>
                  <a:srgbClr val="0070C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友だち</a:t>
            </a:r>
            <a:r>
              <a:rPr lang="ja-JP" altLang="en-US" sz="1400" kern="100" dirty="0">
                <a:solidFill>
                  <a:srgbClr val="0070C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の参加も</a:t>
            </a:r>
            <a:r>
              <a:rPr lang="ja-JP" altLang="en-US" sz="1400" kern="100" dirty="0">
                <a:solidFill>
                  <a:srgbClr val="0070C0"/>
                </a:solidFill>
                <a:latin typeface="Times New Roman" panose="020206030504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kern="100" dirty="0">
                <a:solidFill>
                  <a:srgbClr val="0070C0"/>
                </a:solidFill>
                <a:latin typeface="Times New Roman" panose="020206030504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OK!!</a:t>
            </a:r>
            <a:endParaRPr lang="ja-JP" altLang="ja-JP" sz="2000" kern="1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627FD1A-59C3-437E-8847-8CB276F3BC0E}"/>
              </a:ext>
            </a:extLst>
          </p:cNvPr>
          <p:cNvGrpSpPr/>
          <p:nvPr/>
        </p:nvGrpSpPr>
        <p:grpSpPr>
          <a:xfrm>
            <a:off x="194247" y="6291158"/>
            <a:ext cx="4337995" cy="749064"/>
            <a:chOff x="66899" y="6162406"/>
            <a:chExt cx="4337995" cy="749064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4F0F64B-1035-45C0-81BE-27E0DF9B234E}"/>
                </a:ext>
              </a:extLst>
            </p:cNvPr>
            <p:cNvSpPr/>
            <p:nvPr/>
          </p:nvSpPr>
          <p:spPr>
            <a:xfrm>
              <a:off x="66899" y="6162903"/>
              <a:ext cx="4337995" cy="7485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4B958D9C-41EB-44F9-BEA0-C82F3BE65BDE}"/>
                </a:ext>
              </a:extLst>
            </p:cNvPr>
            <p:cNvGrpSpPr/>
            <p:nvPr/>
          </p:nvGrpSpPr>
          <p:grpSpPr>
            <a:xfrm>
              <a:off x="161976" y="6162406"/>
              <a:ext cx="4147841" cy="749064"/>
              <a:chOff x="189207" y="6162406"/>
              <a:chExt cx="4147841" cy="749064"/>
            </a:xfrm>
          </p:grpSpPr>
          <p:pic>
            <p:nvPicPr>
              <p:cNvPr id="94" name="図 93">
                <a:extLst>
                  <a:ext uri="{FF2B5EF4-FFF2-40B4-BE49-F238E27FC236}">
                    <a16:creationId xmlns:a16="http://schemas.microsoft.com/office/drawing/2014/main" id="{A5F6B30F-C365-41AB-9970-1436B00C8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5282" y="6176938"/>
                <a:ext cx="716840" cy="72000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9" name="図 98">
                <a:extLst>
                  <a:ext uri="{FF2B5EF4-FFF2-40B4-BE49-F238E27FC236}">
                    <a16:creationId xmlns:a16="http://schemas.microsoft.com/office/drawing/2014/main" id="{F0B49092-1830-4792-A48F-517D914B5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74965" y="6162406"/>
                <a:ext cx="1262083" cy="749064"/>
              </a:xfrm>
              <a:prstGeom prst="rect">
                <a:avLst/>
              </a:prstGeom>
            </p:spPr>
          </p:pic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DD0F5032-7172-48AE-9F50-A08E9A66F62B}"/>
                  </a:ext>
                </a:extLst>
              </p:cNvPr>
              <p:cNvGrpSpPr/>
              <p:nvPr/>
            </p:nvGrpSpPr>
            <p:grpSpPr>
              <a:xfrm>
                <a:off x="189207" y="6182788"/>
                <a:ext cx="2013344" cy="708301"/>
                <a:chOff x="189207" y="6195903"/>
                <a:chExt cx="2013344" cy="708301"/>
              </a:xfrm>
            </p:grpSpPr>
            <p:pic>
              <p:nvPicPr>
                <p:cNvPr id="95" name="図 94">
                  <a:extLst>
                    <a:ext uri="{FF2B5EF4-FFF2-40B4-BE49-F238E27FC236}">
                      <a16:creationId xmlns:a16="http://schemas.microsoft.com/office/drawing/2014/main" id="{3F7E13DC-58F4-4FA4-931D-E3C9F9F0031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89207" y="6195903"/>
                  <a:ext cx="2013344" cy="461594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1" name="テキスト プレースホルダー 236">
                  <a:extLst>
                    <a:ext uri="{FF2B5EF4-FFF2-40B4-BE49-F238E27FC236}">
                      <a16:creationId xmlns:a16="http://schemas.microsoft.com/office/drawing/2014/main" id="{A9F44A8C-650A-4794-83BC-F6E3633936B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0994" y="6699004"/>
                  <a:ext cx="1369771" cy="2052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marR="0" indent="0" algn="l" defTabSz="755934" rtl="0" eaLnBrk="1" fontAlgn="auto" latinLnBrk="0" hangingPunct="1">
                    <a:lnSpc>
                      <a:spcPts val="1200"/>
                    </a:lnSpc>
                    <a:spcBef>
                      <a:spcPts val="827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 kumimoji="1" sz="1000" kern="120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  <a:cs typeface="メイリオ" panose="020B0604030504040204" pitchFamily="50" charset="-128"/>
                    </a:defRPr>
                  </a:lvl1pPr>
                  <a:lvl2pPr marL="566951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44918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22885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700853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78820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456787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834754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212722" indent="-188984" algn="l" defTabSz="755934" rtl="0" eaLnBrk="1" latinLnBrk="0" hangingPunct="1">
                    <a:lnSpc>
                      <a:spcPct val="90000"/>
                    </a:lnSpc>
                    <a:spcBef>
                      <a:spcPts val="413"/>
                    </a:spcBef>
                    <a:buFont typeface="Arial" panose="020B0604020202020204" pitchFamily="34" charset="0"/>
                    <a:buChar char="•"/>
                    <a:defRPr kumimoji="1" sz="1488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200" dirty="0">
                      <a:solidFill>
                        <a:srgbClr val="1D59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TEL</a:t>
                  </a:r>
                  <a:r>
                    <a:rPr lang="ja-JP" altLang="en-US" sz="1200" dirty="0">
                      <a:solidFill>
                        <a:srgbClr val="1D59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1200" dirty="0">
                      <a:solidFill>
                        <a:srgbClr val="1D59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0857-22-6896</a:t>
                  </a:r>
                  <a:endParaRPr lang="ja-JP" altLang="en-US" sz="1200" dirty="0">
                    <a:solidFill>
                      <a:srgbClr val="1D59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pic>
        <p:nvPicPr>
          <p:cNvPr id="103" name="図 102">
            <a:extLst>
              <a:ext uri="{FF2B5EF4-FFF2-40B4-BE49-F238E27FC236}">
                <a16:creationId xmlns:a16="http://schemas.microsoft.com/office/drawing/2014/main" id="{4B274583-188F-48BB-9D7C-6675E902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17" y="7115211"/>
            <a:ext cx="6679692" cy="126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339D4A4-017D-49D6-954B-633155662CB8}"/>
              </a:ext>
            </a:extLst>
          </p:cNvPr>
          <p:cNvGrpSpPr/>
          <p:nvPr/>
        </p:nvGrpSpPr>
        <p:grpSpPr>
          <a:xfrm>
            <a:off x="-114034" y="6922489"/>
            <a:ext cx="7783284" cy="369332"/>
            <a:chOff x="-102324" y="6841997"/>
            <a:chExt cx="7783284" cy="369332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E63C547-C37D-486E-BC61-83C6DCF51FEF}"/>
                </a:ext>
              </a:extLst>
            </p:cNvPr>
            <p:cNvCxnSpPr>
              <a:cxnSpLocks/>
            </p:cNvCxnSpPr>
            <p:nvPr/>
          </p:nvCxnSpPr>
          <p:spPr>
            <a:xfrm>
              <a:off x="-102324" y="7026663"/>
              <a:ext cx="7783284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95C2A5BB-CB0D-4ED9-B1D7-AB80E1068451}"/>
                </a:ext>
              </a:extLst>
            </p:cNvPr>
            <p:cNvSpPr txBox="1"/>
            <p:nvPr/>
          </p:nvSpPr>
          <p:spPr>
            <a:xfrm>
              <a:off x="930277" y="6841997"/>
              <a:ext cx="101094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✂</a:t>
              </a:r>
              <a:endParaRPr kumimoji="1" lang="ja-JP" altLang="en-US" dirty="0"/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69CBED58-4BFC-4CF8-8697-05DE3686CA48}"/>
                </a:ext>
              </a:extLst>
            </p:cNvPr>
            <p:cNvSpPr txBox="1"/>
            <p:nvPr/>
          </p:nvSpPr>
          <p:spPr>
            <a:xfrm>
              <a:off x="6279486" y="6841997"/>
              <a:ext cx="101094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✂</a:t>
              </a:r>
              <a:endParaRPr kumimoji="1" lang="ja-JP" altLang="en-US" dirty="0"/>
            </a:p>
          </p:txBody>
        </p:sp>
      </p:grpSp>
      <p:pic>
        <p:nvPicPr>
          <p:cNvPr id="105" name="図 104">
            <a:extLst>
              <a:ext uri="{FF2B5EF4-FFF2-40B4-BE49-F238E27FC236}">
                <a16:creationId xmlns:a16="http://schemas.microsoft.com/office/drawing/2014/main" id="{50807650-25FF-488F-A828-9BCD5DCDD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9" y="4255858"/>
            <a:ext cx="4205097" cy="174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EFDD9DD0-A37A-48E6-944F-76C214068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39" y="8385489"/>
            <a:ext cx="6784848" cy="214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42A9421-C9AA-473E-9C09-8450DBA66A20}"/>
              </a:ext>
            </a:extLst>
          </p:cNvPr>
          <p:cNvSpPr txBox="1"/>
          <p:nvPr/>
        </p:nvSpPr>
        <p:spPr>
          <a:xfrm>
            <a:off x="170263" y="5947061"/>
            <a:ext cx="4344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* 数学については、高</a:t>
            </a:r>
            <a:r>
              <a:rPr kumimoji="1" lang="en-US" altLang="ja-JP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ja-JP" altLang="en-US" sz="1000" dirty="0">
                <a:solidFill>
                  <a:srgbClr val="FF0000"/>
                </a:solidFill>
              </a:rPr>
              <a:t>･</a:t>
            </a:r>
            <a:r>
              <a:rPr kumimoji="1" lang="en-US" altLang="ja-JP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ja-JP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生であれば、どの高校でも参加可能です。</a:t>
            </a:r>
            <a:r>
              <a:rPr lang="ja-JP" alt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予想問題の演習と質問対応の時間とします。複数回の受講も可能です。</a:t>
            </a:r>
            <a:endParaRPr kumimoji="1" lang="en-US" altLang="ja-JP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9E4C75-D70C-4773-8315-F9434EE10884}"/>
              </a:ext>
            </a:extLst>
          </p:cNvPr>
          <p:cNvSpPr txBox="1"/>
          <p:nvPr/>
        </p:nvSpPr>
        <p:spPr>
          <a:xfrm>
            <a:off x="3219931" y="4913081"/>
            <a:ext cx="24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0E30AE9-EAC7-4315-873E-0332526D8770}"/>
              </a:ext>
            </a:extLst>
          </p:cNvPr>
          <p:cNvSpPr txBox="1"/>
          <p:nvPr/>
        </p:nvSpPr>
        <p:spPr>
          <a:xfrm>
            <a:off x="3219931" y="5405432"/>
            <a:ext cx="24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250C5BA9-7B4C-4594-97AC-F492A4615B4E}"/>
              </a:ext>
            </a:extLst>
          </p:cNvPr>
          <p:cNvSpPr txBox="1"/>
          <p:nvPr/>
        </p:nvSpPr>
        <p:spPr>
          <a:xfrm>
            <a:off x="4216066" y="5002411"/>
            <a:ext cx="24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07C9DB20-16A0-4D3B-98A8-67E49C4899A2}"/>
              </a:ext>
            </a:extLst>
          </p:cNvPr>
          <p:cNvSpPr txBox="1"/>
          <p:nvPr/>
        </p:nvSpPr>
        <p:spPr>
          <a:xfrm>
            <a:off x="4220973" y="5384322"/>
            <a:ext cx="24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1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266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HGSｺﾞｼｯｸM</vt:lpstr>
      <vt:lpstr>HGS創英角ｺﾞｼｯｸUB</vt:lpstr>
      <vt:lpstr>HGｺﾞｼｯｸM</vt:lpstr>
      <vt:lpstr>HG丸ｺﾞｼｯｸM-PRO</vt:lpstr>
      <vt:lpstr>HG明朝B</vt:lpstr>
      <vt:lpstr>メイリオ</vt:lpstr>
      <vt:lpstr>游ゴシック</vt:lpstr>
      <vt:lpstr>Arial</vt:lpstr>
      <vt:lpstr>Calibri</vt:lpstr>
      <vt:lpstr>Calibri Light</vt:lpstr>
      <vt:lpstr>Edwardian Script ITC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uchida</dc:creator>
  <cp:lastModifiedBy>uchida</cp:lastModifiedBy>
  <cp:revision>106</cp:revision>
  <cp:lastPrinted>2021-08-14T10:01:24Z</cp:lastPrinted>
  <dcterms:created xsi:type="dcterms:W3CDTF">2015-03-09T04:28:51Z</dcterms:created>
  <dcterms:modified xsi:type="dcterms:W3CDTF">2021-08-20T04:34:22Z</dcterms:modified>
</cp:coreProperties>
</file>